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ubik Medium"/>
      <p:regular r:id="rId28"/>
      <p:bold r:id="rId29"/>
      <p:italic r:id="rId30"/>
      <p:boldItalic r:id="rId31"/>
    </p:embeddedFont>
    <p:embeddedFont>
      <p:font typeface="Rubik Light"/>
      <p:regular r:id="rId32"/>
      <p:bold r:id="rId33"/>
      <p:italic r:id="rId34"/>
      <p:boldItalic r:id="rId35"/>
    </p:embeddedFont>
    <p:embeddedFont>
      <p:font typeface="Anek Telugu"/>
      <p:regular r:id="rId36"/>
      <p:bold r:id="rId37"/>
    </p:embeddedFont>
    <p:embeddedFont>
      <p:font typeface="Rubik"/>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Rubik-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ubikMediu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Medium-boldItalic.fntdata"/><Relationship Id="rId30" Type="http://schemas.openxmlformats.org/officeDocument/2006/relationships/font" Target="fonts/RubikMedium-italic.fntdata"/><Relationship Id="rId11" Type="http://schemas.openxmlformats.org/officeDocument/2006/relationships/slide" Target="slides/slide6.xml"/><Relationship Id="rId33" Type="http://schemas.openxmlformats.org/officeDocument/2006/relationships/font" Target="fonts/RubikLight-bold.fntdata"/><Relationship Id="rId10" Type="http://schemas.openxmlformats.org/officeDocument/2006/relationships/slide" Target="slides/slide5.xml"/><Relationship Id="rId32" Type="http://schemas.openxmlformats.org/officeDocument/2006/relationships/font" Target="fonts/RubikLight-regular.fntdata"/><Relationship Id="rId13" Type="http://schemas.openxmlformats.org/officeDocument/2006/relationships/slide" Target="slides/slide8.xml"/><Relationship Id="rId35" Type="http://schemas.openxmlformats.org/officeDocument/2006/relationships/font" Target="fonts/RubikLight-boldItalic.fntdata"/><Relationship Id="rId12" Type="http://schemas.openxmlformats.org/officeDocument/2006/relationships/slide" Target="slides/slide7.xml"/><Relationship Id="rId34" Type="http://schemas.openxmlformats.org/officeDocument/2006/relationships/font" Target="fonts/RubikLight-italic.fntdata"/><Relationship Id="rId15" Type="http://schemas.openxmlformats.org/officeDocument/2006/relationships/slide" Target="slides/slide10.xml"/><Relationship Id="rId37" Type="http://schemas.openxmlformats.org/officeDocument/2006/relationships/font" Target="fonts/AnekTelugu-bold.fntdata"/><Relationship Id="rId14" Type="http://schemas.openxmlformats.org/officeDocument/2006/relationships/slide" Target="slides/slide9.xml"/><Relationship Id="rId36" Type="http://schemas.openxmlformats.org/officeDocument/2006/relationships/font" Target="fonts/AnekTelugu-regular.fntdata"/><Relationship Id="rId17" Type="http://schemas.openxmlformats.org/officeDocument/2006/relationships/slide" Target="slides/slide12.xml"/><Relationship Id="rId39" Type="http://schemas.openxmlformats.org/officeDocument/2006/relationships/font" Target="fonts/Rubik-bold.fntdata"/><Relationship Id="rId16" Type="http://schemas.openxmlformats.org/officeDocument/2006/relationships/slide" Target="slides/slide11.xml"/><Relationship Id="rId38" Type="http://schemas.openxmlformats.org/officeDocument/2006/relationships/font" Target="fonts/Rubi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train the deep learning model, we are going to collect the data from 5 different open source dataset for depression prediction. These are, MODMA, DAIC, StudentSADD, EMU, and Moodable. Each samples in the dataset contains audio recordings of clinical interviews along with the PHQ-8 scores as the target class which represent the 5 severity levels of depression. To ensure that our model does not favor one gender or class over another, we will balance the number of samples from male and female and also the number of samples in each target class. Lastly, we are only going to train the model on audio recordings from adult individuals aged 21 to 65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1b22a47b5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3a1b22a47b5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Audio </a:t>
            </a:r>
            <a:r>
              <a:rPr lang="en"/>
              <a:t>data preprocessing is crucial for the model to learn and extract important features and remove outliers. For that we are going to apply background noise removal, amplitude normalization using standard scaler, audio sampling standardization, stereo to mono channel conversion, quiet session removals, and spectogram generation as the input to our model will be the spectogram of the audio recording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a1b22a47b5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3a1b22a47b5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our model itself, we will train it using a technique call supervised contrastive learning. Unlike traditional classification models, contrastive learning helps the system understand the nuanced boundary between natural emotional expression and speech patterns that may indicate psychological distress.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a1b22a47b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a1b22a47b5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3750"/>
              </a:lnSpc>
              <a:spcBef>
                <a:spcPts val="0"/>
              </a:spcBef>
              <a:spcAft>
                <a:spcPts val="0"/>
              </a:spcAft>
              <a:buClr>
                <a:schemeClr val="dk1"/>
              </a:buClr>
              <a:buSzPts val="1100"/>
              <a:buFont typeface="Arial"/>
              <a:buNone/>
            </a:pPr>
            <a:r>
              <a:rPr lang="en" sz="1200">
                <a:solidFill>
                  <a:srgbClr val="133B4F"/>
                </a:solidFill>
                <a:latin typeface="Anek Telugu"/>
                <a:ea typeface="Anek Telugu"/>
                <a:cs typeface="Anek Telugu"/>
                <a:sym typeface="Anek Telugu"/>
              </a:rPr>
              <a:t>In order to achieve better convergence and make our model more generalizable, we will utilized a pre-trained speech processing model, which is </a:t>
            </a:r>
            <a:r>
              <a:rPr b="1" lang="en" sz="1200">
                <a:solidFill>
                  <a:srgbClr val="133B4F"/>
                </a:solidFill>
                <a:latin typeface="Anek Telugu"/>
                <a:ea typeface="Anek Telugu"/>
                <a:cs typeface="Anek Telugu"/>
                <a:sym typeface="Anek Telugu"/>
              </a:rPr>
              <a:t>Audio Spectrogram Transformer, </a:t>
            </a:r>
            <a:r>
              <a:rPr lang="en" sz="1200">
                <a:solidFill>
                  <a:srgbClr val="133B4F"/>
                </a:solidFill>
                <a:latin typeface="Anek Telugu"/>
                <a:ea typeface="Anek Telugu"/>
                <a:cs typeface="Anek Telugu"/>
                <a:sym typeface="Anek Telugu"/>
              </a:rPr>
              <a:t>as the backbone to our model. This pre-trained model has been trained with millions of hours of audio recordings and has shown great results in audio classification tasks. We will then implement the classification head for our downstream task of predicting depression severity and train the whole model end-to-end.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a1b22a47b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a1b22a47b5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ensure that our model achieve </a:t>
            </a:r>
            <a:r>
              <a:rPr lang="en"/>
              <a:t>generalizability</a:t>
            </a:r>
            <a:r>
              <a:rPr lang="en"/>
              <a:t> and have the best performance, we will utilize machine learning technique such as early stopping to stop the model from overfitting, held-out test set to ensure no test data for final evaluation are in the training data, and k-fold cross validation to tune the hyperparameters of our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a1b22a47b5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3a1b22a47b5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a1d199b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3a1d199ba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99004382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990043821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a1b22a47b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a1b22a47b5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1b22a47b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a1b22a47b5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1e33e6f2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a1e33e6f2b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a1e33e6f2b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3a1e33e6f2b_6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a1e33e6f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3a1e33e6f2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1b22a47b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3a1b22a47b5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a1b22a47b5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a1b22a47b5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a1e33e6f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3a1e33e6f2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748500"/>
            <a:ext cx="5998800" cy="21261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191919"/>
              </a:buClr>
              <a:buSzPts val="5200"/>
              <a:buNone/>
              <a:defRPr sz="4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5343325" y="2921738"/>
            <a:ext cx="2472900" cy="86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0050" y="2453305"/>
            <a:ext cx="9164100" cy="3286335"/>
            <a:chOff x="-10050" y="2453305"/>
            <a:chExt cx="9164100" cy="3286335"/>
          </a:xfrm>
        </p:grpSpPr>
        <p:sp>
          <p:nvSpPr>
            <p:cNvPr id="12" name="Google Shape;12;p2"/>
            <p:cNvSpPr/>
            <p:nvPr/>
          </p:nvSpPr>
          <p:spPr>
            <a:xfrm>
              <a:off x="-10050" y="4095000"/>
              <a:ext cx="9164100" cy="1200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13" name="Google Shape;13;p2"/>
            <p:cNvGrpSpPr/>
            <p:nvPr/>
          </p:nvGrpSpPr>
          <p:grpSpPr>
            <a:xfrm rot="10800000">
              <a:off x="379717" y="2453305"/>
              <a:ext cx="3286335" cy="3286335"/>
              <a:chOff x="-477100" y="1465375"/>
              <a:chExt cx="2621100" cy="2621100"/>
            </a:xfrm>
          </p:grpSpPr>
          <p:sp>
            <p:nvSpPr>
              <p:cNvPr id="14" name="Google Shape;14;p2"/>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5" name="Google Shape;15;p2"/>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6" name="Google Shape;16;p2"/>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28" name="Shape 128"/>
        <p:cNvGrpSpPr/>
        <p:nvPr/>
      </p:nvGrpSpPr>
      <p:grpSpPr>
        <a:xfrm>
          <a:off x="0" y="0"/>
          <a:ext cx="0" cy="0"/>
          <a:chOff x="0" y="0"/>
          <a:chExt cx="0" cy="0"/>
        </a:xfrm>
      </p:grpSpPr>
      <p:sp>
        <p:nvSpPr>
          <p:cNvPr id="129" name="Google Shape;129;p11"/>
          <p:cNvSpPr txBox="1"/>
          <p:nvPr>
            <p:ph type="title"/>
          </p:nvPr>
        </p:nvSpPr>
        <p:spPr>
          <a:xfrm>
            <a:off x="2825688" y="1910775"/>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130" name="Google Shape;130;p11"/>
          <p:cNvSpPr txBox="1"/>
          <p:nvPr>
            <p:ph idx="1" type="subTitle"/>
          </p:nvPr>
        </p:nvSpPr>
        <p:spPr>
          <a:xfrm>
            <a:off x="2825688" y="2633922"/>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31" name="Google Shape;131;p11"/>
          <p:cNvSpPr txBox="1"/>
          <p:nvPr>
            <p:ph idx="2" type="title"/>
          </p:nvPr>
        </p:nvSpPr>
        <p:spPr>
          <a:xfrm>
            <a:off x="715100" y="629077"/>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132" name="Google Shape;132;p11"/>
          <p:cNvSpPr txBox="1"/>
          <p:nvPr>
            <p:ph idx="3" type="subTitle"/>
          </p:nvPr>
        </p:nvSpPr>
        <p:spPr>
          <a:xfrm>
            <a:off x="715100" y="1352214"/>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33" name="Google Shape;133;p11"/>
          <p:cNvSpPr txBox="1"/>
          <p:nvPr>
            <p:ph idx="4" type="title"/>
          </p:nvPr>
        </p:nvSpPr>
        <p:spPr>
          <a:xfrm>
            <a:off x="4936288" y="3192463"/>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134" name="Google Shape;134;p11"/>
          <p:cNvSpPr txBox="1"/>
          <p:nvPr>
            <p:ph idx="5" type="subTitle"/>
          </p:nvPr>
        </p:nvSpPr>
        <p:spPr>
          <a:xfrm>
            <a:off x="4936288" y="3915610"/>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2"/>
          <p:cNvSpPr txBox="1"/>
          <p:nvPr>
            <p:ph hasCustomPrompt="1" type="title"/>
          </p:nvPr>
        </p:nvSpPr>
        <p:spPr>
          <a:xfrm>
            <a:off x="715100" y="1362175"/>
            <a:ext cx="6093000" cy="151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9600"/>
              <a:buFont typeface="Rubik Light"/>
              <a:buNone/>
              <a:defRPr i="1" sz="7200">
                <a:solidFill>
                  <a:schemeClr val="dk2"/>
                </a:solidFill>
                <a:latin typeface="Rubik Light"/>
                <a:ea typeface="Rubik Light"/>
                <a:cs typeface="Rubik Light"/>
                <a:sym typeface="Rubik 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7" name="Google Shape;137;p12"/>
          <p:cNvSpPr txBox="1"/>
          <p:nvPr>
            <p:ph idx="1" type="subTitle"/>
          </p:nvPr>
        </p:nvSpPr>
        <p:spPr>
          <a:xfrm>
            <a:off x="715100" y="2970625"/>
            <a:ext cx="60930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38" name="Google Shape;138;p12"/>
          <p:cNvGrpSpPr/>
          <p:nvPr/>
        </p:nvGrpSpPr>
        <p:grpSpPr>
          <a:xfrm>
            <a:off x="-1620033" y="-2235750"/>
            <a:ext cx="3808800" cy="3808800"/>
            <a:chOff x="4302992" y="58175"/>
            <a:chExt cx="3808800" cy="3808800"/>
          </a:xfrm>
        </p:grpSpPr>
        <p:sp>
          <p:nvSpPr>
            <p:cNvPr id="139" name="Google Shape;139;p12"/>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40" name="Google Shape;140;p12"/>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41" name="Google Shape;141;p12"/>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44" name="Google Shape;144;p13"/>
          <p:cNvGrpSpPr/>
          <p:nvPr/>
        </p:nvGrpSpPr>
        <p:grpSpPr>
          <a:xfrm>
            <a:off x="-33589" y="551161"/>
            <a:ext cx="753579" cy="484479"/>
            <a:chOff x="-33589" y="551161"/>
            <a:chExt cx="753579" cy="484479"/>
          </a:xfrm>
        </p:grpSpPr>
        <p:cxnSp>
          <p:nvCxnSpPr>
            <p:cNvPr id="145" name="Google Shape;145;p13"/>
            <p:cNvCxnSpPr>
              <a:stCxn id="146"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147" name="Google Shape;147;p13"/>
            <p:cNvGrpSpPr/>
            <p:nvPr/>
          </p:nvGrpSpPr>
          <p:grpSpPr>
            <a:xfrm flipH="1">
              <a:off x="235511" y="551161"/>
              <a:ext cx="484479" cy="484479"/>
              <a:chOff x="4302992" y="58175"/>
              <a:chExt cx="3808800" cy="3808800"/>
            </a:xfrm>
          </p:grpSpPr>
          <p:sp>
            <p:nvSpPr>
              <p:cNvPr id="146" name="Google Shape;146;p13"/>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48" name="Google Shape;148;p13"/>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49" name="Google Shape;149;p13"/>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50" name="Shape 150"/>
        <p:cNvGrpSpPr/>
        <p:nvPr/>
      </p:nvGrpSpPr>
      <p:grpSpPr>
        <a:xfrm>
          <a:off x="0" y="0"/>
          <a:ext cx="0" cy="0"/>
          <a:chOff x="0" y="0"/>
          <a:chExt cx="0" cy="0"/>
        </a:xfrm>
      </p:grpSpPr>
      <p:grpSp>
        <p:nvGrpSpPr>
          <p:cNvPr id="151" name="Google Shape;151;p14"/>
          <p:cNvGrpSpPr/>
          <p:nvPr/>
        </p:nvGrpSpPr>
        <p:grpSpPr>
          <a:xfrm>
            <a:off x="-12900" y="-743725"/>
            <a:ext cx="9757042" cy="5896075"/>
            <a:chOff x="-12900" y="-743725"/>
            <a:chExt cx="9757042" cy="5896075"/>
          </a:xfrm>
        </p:grpSpPr>
        <p:grpSp>
          <p:nvGrpSpPr>
            <p:cNvPr id="152" name="Google Shape;152;p14"/>
            <p:cNvGrpSpPr/>
            <p:nvPr/>
          </p:nvGrpSpPr>
          <p:grpSpPr>
            <a:xfrm>
              <a:off x="5935342" y="-743725"/>
              <a:ext cx="3808800" cy="3808800"/>
              <a:chOff x="4302992" y="58175"/>
              <a:chExt cx="3808800" cy="3808800"/>
            </a:xfrm>
          </p:grpSpPr>
          <p:sp>
            <p:nvSpPr>
              <p:cNvPr id="153" name="Google Shape;153;p1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54" name="Google Shape;154;p1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55" name="Google Shape;155;p1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
          <p:nvSpPr>
            <p:cNvPr id="156" name="Google Shape;156;p14"/>
            <p:cNvSpPr/>
            <p:nvPr/>
          </p:nvSpPr>
          <p:spPr>
            <a:xfrm flipH="1">
              <a:off x="-12900" y="-8850"/>
              <a:ext cx="418200" cy="5161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
        <p:nvSpPr>
          <p:cNvPr id="157" name="Google Shape;157;p14"/>
          <p:cNvSpPr txBox="1"/>
          <p:nvPr>
            <p:ph type="title"/>
          </p:nvPr>
        </p:nvSpPr>
        <p:spPr>
          <a:xfrm>
            <a:off x="720000" y="692900"/>
            <a:ext cx="3072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8" name="Google Shape;158;p14"/>
          <p:cNvSpPr txBox="1"/>
          <p:nvPr>
            <p:ph idx="1" type="subTitle"/>
          </p:nvPr>
        </p:nvSpPr>
        <p:spPr>
          <a:xfrm>
            <a:off x="720000" y="1219650"/>
            <a:ext cx="3072600" cy="78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 name="Google Shape;159;p14"/>
          <p:cNvSpPr/>
          <p:nvPr>
            <p:ph idx="2" type="pic"/>
          </p:nvPr>
        </p:nvSpPr>
        <p:spPr>
          <a:xfrm>
            <a:off x="714775" y="2134150"/>
            <a:ext cx="4123800" cy="2474400"/>
          </a:xfrm>
          <a:prstGeom prst="roundRect">
            <a:avLst>
              <a:gd fmla="val 16667" name="adj"/>
            </a:avLst>
          </a:prstGeom>
          <a:noFill/>
          <a:ln>
            <a:noFill/>
          </a:ln>
        </p:spPr>
      </p:sp>
      <p:sp>
        <p:nvSpPr>
          <p:cNvPr id="160" name="Google Shape;160;p14"/>
          <p:cNvSpPr/>
          <p:nvPr>
            <p:ph idx="3" type="pic"/>
          </p:nvPr>
        </p:nvSpPr>
        <p:spPr>
          <a:xfrm>
            <a:off x="5311675" y="535000"/>
            <a:ext cx="3117300" cy="4073700"/>
          </a:xfrm>
          <a:prstGeom prst="roundRect">
            <a:avLst>
              <a:gd fmla="val 16667" name="adj"/>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1" name="Shape 161"/>
        <p:cNvGrpSpPr/>
        <p:nvPr/>
      </p:nvGrpSpPr>
      <p:grpSpPr>
        <a:xfrm>
          <a:off x="0" y="0"/>
          <a:ext cx="0" cy="0"/>
          <a:chOff x="0" y="0"/>
          <a:chExt cx="0" cy="0"/>
        </a:xfrm>
      </p:grpSpPr>
      <p:sp>
        <p:nvSpPr>
          <p:cNvPr id="162" name="Google Shape;162;p15"/>
          <p:cNvSpPr txBox="1"/>
          <p:nvPr>
            <p:ph type="ctrTitle"/>
          </p:nvPr>
        </p:nvSpPr>
        <p:spPr>
          <a:xfrm>
            <a:off x="2815150" y="609375"/>
            <a:ext cx="3513600" cy="9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3" name="Google Shape;163;p15"/>
          <p:cNvSpPr txBox="1"/>
          <p:nvPr>
            <p:ph idx="1" type="subTitle"/>
          </p:nvPr>
        </p:nvSpPr>
        <p:spPr>
          <a:xfrm>
            <a:off x="2815225" y="1567900"/>
            <a:ext cx="3513600" cy="106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4" name="Google Shape;164;p15"/>
          <p:cNvSpPr txBox="1"/>
          <p:nvPr/>
        </p:nvSpPr>
        <p:spPr>
          <a:xfrm>
            <a:off x="2471250" y="3496925"/>
            <a:ext cx="42015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sng" cap="none" strike="noStrike">
                <a:solidFill>
                  <a:schemeClr val="dk1"/>
                </a:solidFill>
                <a:latin typeface="Open Sans"/>
                <a:ea typeface="Open Sans"/>
                <a:cs typeface="Open Sans"/>
                <a:sym typeface="Open Sans"/>
                <a:hlinkClick r:id="rId2">
                  <a:extLst>
                    <a:ext uri="{A12FA001-AC4F-418D-AE19-62706E023703}">
                      <ahyp:hlinkClr val="tx"/>
                    </a:ext>
                  </a:extLst>
                </a:hlinkClick>
              </a:rPr>
              <a:t>Slidesgo</a:t>
            </a:r>
            <a:r>
              <a:rPr b="1" i="0" lang="en" sz="1000" u="sng" cap="none" strike="noStrike">
                <a:solidFill>
                  <a:schemeClr val="dk1"/>
                </a:solidFill>
                <a:latin typeface="Open Sans"/>
                <a:ea typeface="Open Sans"/>
                <a:cs typeface="Open Sans"/>
                <a:sym typeface="Open Sans"/>
              </a:rPr>
              <a:t>,</a:t>
            </a:r>
            <a:r>
              <a:rPr b="1" i="0" lang="en" sz="1000" u="none" cap="none" strike="noStrike">
                <a:solidFill>
                  <a:schemeClr val="dk1"/>
                </a:solidFill>
                <a:latin typeface="Open Sans"/>
                <a:ea typeface="Open Sans"/>
                <a:cs typeface="Open Sans"/>
                <a:sym typeface="Open Sans"/>
              </a:rPr>
              <a:t> </a:t>
            </a:r>
            <a:r>
              <a:rPr b="0" i="0" lang="en" sz="1000" u="none" cap="none" strike="noStrike">
                <a:solidFill>
                  <a:schemeClr val="dk1"/>
                </a:solidFill>
                <a:latin typeface="Open Sans"/>
                <a:ea typeface="Open Sans"/>
                <a:cs typeface="Open Sans"/>
                <a:sym typeface="Open Sans"/>
              </a:rPr>
              <a:t>including icons by </a:t>
            </a:r>
            <a:r>
              <a:rPr b="1" i="0" lang="en" sz="1000" u="sng" cap="none" strike="noStrike">
                <a:solidFill>
                  <a:schemeClr val="dk1"/>
                </a:solidFill>
                <a:latin typeface="Open Sans"/>
                <a:ea typeface="Open Sans"/>
                <a:cs typeface="Open Sans"/>
                <a:sym typeface="Open Sans"/>
                <a:hlinkClick r:id="rId3">
                  <a:extLst>
                    <a:ext uri="{A12FA001-AC4F-418D-AE19-62706E023703}">
                      <ahyp:hlinkClr val="tx"/>
                    </a:ext>
                  </a:extLst>
                </a:hlinkClick>
              </a:rPr>
              <a:t>Flaticon</a:t>
            </a:r>
            <a:r>
              <a:rPr b="1" i="0" lang="en" sz="1000" u="none" cap="none" strike="noStrike">
                <a:solidFill>
                  <a:schemeClr val="dk1"/>
                </a:solidFill>
                <a:latin typeface="Open Sans"/>
                <a:ea typeface="Open Sans"/>
                <a:cs typeface="Open Sans"/>
                <a:sym typeface="Open Sans"/>
              </a:rPr>
              <a:t> </a:t>
            </a:r>
            <a:r>
              <a:rPr b="0" i="0" lang="en" sz="1000" u="none" cap="none" strike="noStrike">
                <a:solidFill>
                  <a:schemeClr val="dk1"/>
                </a:solidFill>
                <a:latin typeface="Open Sans"/>
                <a:ea typeface="Open Sans"/>
                <a:cs typeface="Open Sans"/>
                <a:sym typeface="Open Sans"/>
              </a:rPr>
              <a:t>and infographics &amp; images by </a:t>
            </a:r>
            <a:r>
              <a:rPr b="1" i="0" lang="en" sz="1000" u="sng" cap="none" strike="noStrike">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i="0" sz="1000" u="sng" cap="none" strike="noStrike">
              <a:solidFill>
                <a:schemeClr val="dk1"/>
              </a:solidFill>
              <a:highlight>
                <a:srgbClr val="DFDEFC"/>
              </a:highlight>
              <a:latin typeface="Open Sans"/>
              <a:ea typeface="Open Sans"/>
              <a:cs typeface="Open Sans"/>
              <a:sym typeface="Open Sans"/>
            </a:endParaRPr>
          </a:p>
        </p:txBody>
      </p:sp>
      <p:grpSp>
        <p:nvGrpSpPr>
          <p:cNvPr id="165" name="Google Shape;165;p15"/>
          <p:cNvGrpSpPr/>
          <p:nvPr/>
        </p:nvGrpSpPr>
        <p:grpSpPr>
          <a:xfrm>
            <a:off x="-10050" y="2453305"/>
            <a:ext cx="9164100" cy="3286335"/>
            <a:chOff x="-10050" y="2453305"/>
            <a:chExt cx="9164100" cy="3286335"/>
          </a:xfrm>
        </p:grpSpPr>
        <p:sp>
          <p:nvSpPr>
            <p:cNvPr id="166" name="Google Shape;166;p15"/>
            <p:cNvSpPr/>
            <p:nvPr/>
          </p:nvSpPr>
          <p:spPr>
            <a:xfrm>
              <a:off x="-10050" y="4095000"/>
              <a:ext cx="9164100" cy="1200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167" name="Google Shape;167;p15"/>
            <p:cNvGrpSpPr/>
            <p:nvPr/>
          </p:nvGrpSpPr>
          <p:grpSpPr>
            <a:xfrm rot="10800000">
              <a:off x="379717" y="2453305"/>
              <a:ext cx="3286335" cy="3286335"/>
              <a:chOff x="-477100" y="1465375"/>
              <a:chExt cx="2621100" cy="2621100"/>
            </a:xfrm>
          </p:grpSpPr>
          <p:sp>
            <p:nvSpPr>
              <p:cNvPr id="168" name="Google Shape;168;p15"/>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69" name="Google Shape;169;p15"/>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70" name="Google Shape;170;p15"/>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1" name="Shape 171"/>
        <p:cNvGrpSpPr/>
        <p:nvPr/>
      </p:nvGrpSpPr>
      <p:grpSpPr>
        <a:xfrm>
          <a:off x="0" y="0"/>
          <a:ext cx="0" cy="0"/>
          <a:chOff x="0" y="0"/>
          <a:chExt cx="0" cy="0"/>
        </a:xfrm>
      </p:grpSpPr>
      <p:sp>
        <p:nvSpPr>
          <p:cNvPr id="172" name="Google Shape;172;p16"/>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73" name="Google Shape;173;p16"/>
          <p:cNvGrpSpPr/>
          <p:nvPr/>
        </p:nvGrpSpPr>
        <p:grpSpPr>
          <a:xfrm>
            <a:off x="7432042" y="-1561675"/>
            <a:ext cx="3808800" cy="3808800"/>
            <a:chOff x="4302992" y="58175"/>
            <a:chExt cx="3808800" cy="3808800"/>
          </a:xfrm>
        </p:grpSpPr>
        <p:sp>
          <p:nvSpPr>
            <p:cNvPr id="174" name="Google Shape;174;p16"/>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75" name="Google Shape;175;p16"/>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76" name="Google Shape;176;p16"/>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17"/>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9" name="Google Shape;179;p17"/>
          <p:cNvSpPr txBox="1"/>
          <p:nvPr>
            <p:ph idx="1" type="subTitle"/>
          </p:nvPr>
        </p:nvSpPr>
        <p:spPr>
          <a:xfrm>
            <a:off x="2201925" y="2427926"/>
            <a:ext cx="4740300" cy="11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80" name="Google Shape;180;p17"/>
          <p:cNvGrpSpPr/>
          <p:nvPr/>
        </p:nvGrpSpPr>
        <p:grpSpPr>
          <a:xfrm>
            <a:off x="2689500" y="3978825"/>
            <a:ext cx="3808800" cy="3808800"/>
            <a:chOff x="4302992" y="58175"/>
            <a:chExt cx="3808800" cy="3808800"/>
          </a:xfrm>
        </p:grpSpPr>
        <p:sp>
          <p:nvSpPr>
            <p:cNvPr id="181" name="Google Shape;181;p17"/>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82" name="Google Shape;182;p17"/>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83" name="Google Shape;183;p17"/>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4" name="Shape 184"/>
        <p:cNvGrpSpPr/>
        <p:nvPr/>
      </p:nvGrpSpPr>
      <p:grpSpPr>
        <a:xfrm>
          <a:off x="0" y="0"/>
          <a:ext cx="0" cy="0"/>
          <a:chOff x="0" y="0"/>
          <a:chExt cx="0" cy="0"/>
        </a:xfrm>
      </p:grpSpPr>
      <p:sp>
        <p:nvSpPr>
          <p:cNvPr id="185" name="Google Shape;185;p18"/>
          <p:cNvSpPr/>
          <p:nvPr>
            <p:ph idx="2" type="pic"/>
          </p:nvPr>
        </p:nvSpPr>
        <p:spPr>
          <a:xfrm>
            <a:off x="-6875" y="0"/>
            <a:ext cx="9144000" cy="5157300"/>
          </a:xfrm>
          <a:prstGeom prst="rect">
            <a:avLst/>
          </a:prstGeom>
          <a:noFill/>
          <a:ln>
            <a:noFill/>
          </a:ln>
        </p:spPr>
      </p:sp>
      <p:sp>
        <p:nvSpPr>
          <p:cNvPr id="186" name="Google Shape;186;p18"/>
          <p:cNvSpPr txBox="1"/>
          <p:nvPr>
            <p:ph type="title"/>
          </p:nvPr>
        </p:nvSpPr>
        <p:spPr>
          <a:xfrm>
            <a:off x="1778400" y="4158000"/>
            <a:ext cx="5587200" cy="3486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7" name="Shape 1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8" name="Shape 188"/>
        <p:cNvGrpSpPr/>
        <p:nvPr/>
      </p:nvGrpSpPr>
      <p:grpSpPr>
        <a:xfrm>
          <a:off x="0" y="0"/>
          <a:ext cx="0" cy="0"/>
          <a:chOff x="0" y="0"/>
          <a:chExt cx="0" cy="0"/>
        </a:xfrm>
      </p:grpSpPr>
      <p:grpSp>
        <p:nvGrpSpPr>
          <p:cNvPr id="189" name="Google Shape;189;p20"/>
          <p:cNvGrpSpPr/>
          <p:nvPr/>
        </p:nvGrpSpPr>
        <p:grpSpPr>
          <a:xfrm>
            <a:off x="-261529" y="61737"/>
            <a:ext cx="9667068" cy="5020027"/>
            <a:chOff x="-261529" y="61737"/>
            <a:chExt cx="9667068" cy="5020027"/>
          </a:xfrm>
        </p:grpSpPr>
        <p:grpSp>
          <p:nvGrpSpPr>
            <p:cNvPr id="190" name="Google Shape;190;p20"/>
            <p:cNvGrpSpPr/>
            <p:nvPr/>
          </p:nvGrpSpPr>
          <p:grpSpPr>
            <a:xfrm>
              <a:off x="-261529" y="61737"/>
              <a:ext cx="1472268" cy="946527"/>
              <a:chOff x="-33589" y="551161"/>
              <a:chExt cx="753579" cy="484479"/>
            </a:xfrm>
          </p:grpSpPr>
          <p:cxnSp>
            <p:nvCxnSpPr>
              <p:cNvPr id="191" name="Google Shape;191;p20"/>
              <p:cNvCxnSpPr>
                <a:stCxn id="192"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193" name="Google Shape;193;p20"/>
              <p:cNvGrpSpPr/>
              <p:nvPr/>
            </p:nvGrpSpPr>
            <p:grpSpPr>
              <a:xfrm flipH="1">
                <a:off x="235511" y="551161"/>
                <a:ext cx="484479" cy="484479"/>
                <a:chOff x="4302992" y="58175"/>
                <a:chExt cx="3808800" cy="3808800"/>
              </a:xfrm>
            </p:grpSpPr>
            <p:sp>
              <p:nvSpPr>
                <p:cNvPr id="192" name="Google Shape;192;p20"/>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94" name="Google Shape;194;p20"/>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95" name="Google Shape;195;p20"/>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nvGrpSpPr>
            <p:cNvPr id="196" name="Google Shape;196;p20"/>
            <p:cNvGrpSpPr/>
            <p:nvPr/>
          </p:nvGrpSpPr>
          <p:grpSpPr>
            <a:xfrm flipH="1">
              <a:off x="7933271" y="4135237"/>
              <a:ext cx="1472268" cy="946527"/>
              <a:chOff x="-33589" y="551161"/>
              <a:chExt cx="753579" cy="484479"/>
            </a:xfrm>
          </p:grpSpPr>
          <p:cxnSp>
            <p:nvCxnSpPr>
              <p:cNvPr id="197" name="Google Shape;197;p20"/>
              <p:cNvCxnSpPr>
                <a:stCxn id="198"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199" name="Google Shape;199;p20"/>
              <p:cNvGrpSpPr/>
              <p:nvPr/>
            </p:nvGrpSpPr>
            <p:grpSpPr>
              <a:xfrm flipH="1">
                <a:off x="235511" y="551161"/>
                <a:ext cx="484479" cy="484479"/>
                <a:chOff x="4302992" y="58175"/>
                <a:chExt cx="3808800" cy="3808800"/>
              </a:xfrm>
            </p:grpSpPr>
            <p:sp>
              <p:nvSpPr>
                <p:cNvPr id="198" name="Google Shape;198;p20"/>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00" name="Google Shape;200;p20"/>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01" name="Google Shape;201;p20"/>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 name="Google Shape;19;p3"/>
          <p:cNvSpPr txBox="1"/>
          <p:nvPr>
            <p:ph idx="1" type="body"/>
          </p:nvPr>
        </p:nvSpPr>
        <p:spPr>
          <a:xfrm>
            <a:off x="720000" y="1152475"/>
            <a:ext cx="7704000" cy="33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20" name="Google Shape;20;p3"/>
          <p:cNvGrpSpPr/>
          <p:nvPr/>
        </p:nvGrpSpPr>
        <p:grpSpPr>
          <a:xfrm>
            <a:off x="-33589" y="551161"/>
            <a:ext cx="753579" cy="484479"/>
            <a:chOff x="-33589" y="551161"/>
            <a:chExt cx="753579" cy="484479"/>
          </a:xfrm>
        </p:grpSpPr>
        <p:cxnSp>
          <p:nvCxnSpPr>
            <p:cNvPr id="21" name="Google Shape;21;p3"/>
            <p:cNvCxnSpPr>
              <a:stCxn id="22"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23" name="Google Shape;23;p3"/>
            <p:cNvGrpSpPr/>
            <p:nvPr/>
          </p:nvGrpSpPr>
          <p:grpSpPr>
            <a:xfrm flipH="1">
              <a:off x="235511" y="551161"/>
              <a:ext cx="484479" cy="484479"/>
              <a:chOff x="4302992" y="58175"/>
              <a:chExt cx="3808800" cy="3808800"/>
            </a:xfrm>
          </p:grpSpPr>
          <p:sp>
            <p:nvSpPr>
              <p:cNvPr id="22" name="Google Shape;22;p3"/>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4" name="Google Shape;24;p3"/>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5" name="Google Shape;25;p3"/>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2" name="Shape 202"/>
        <p:cNvGrpSpPr/>
        <p:nvPr/>
      </p:nvGrpSpPr>
      <p:grpSpPr>
        <a:xfrm>
          <a:off x="0" y="0"/>
          <a:ext cx="0" cy="0"/>
          <a:chOff x="0" y="0"/>
          <a:chExt cx="0" cy="0"/>
        </a:xfrm>
      </p:grpSpPr>
      <p:grpSp>
        <p:nvGrpSpPr>
          <p:cNvPr id="203" name="Google Shape;203;p21"/>
          <p:cNvGrpSpPr/>
          <p:nvPr/>
        </p:nvGrpSpPr>
        <p:grpSpPr>
          <a:xfrm>
            <a:off x="6254117" y="3899880"/>
            <a:ext cx="3286335" cy="3286335"/>
            <a:chOff x="-477100" y="1465375"/>
            <a:chExt cx="2621100" cy="2621100"/>
          </a:xfrm>
        </p:grpSpPr>
        <p:sp>
          <p:nvSpPr>
            <p:cNvPr id="204" name="Google Shape;204;p21"/>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05" name="Google Shape;205;p21"/>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06" name="Google Shape;206;p21"/>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23"/>
          <p:cNvSpPr txBox="1"/>
          <p:nvPr>
            <p:ph type="ctrTitle"/>
          </p:nvPr>
        </p:nvSpPr>
        <p:spPr>
          <a:xfrm>
            <a:off x="715100" y="748500"/>
            <a:ext cx="5998800" cy="21261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191919"/>
              </a:buClr>
              <a:buSzPts val="5200"/>
              <a:buNone/>
              <a:defRPr sz="4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12" name="Google Shape;212;p23"/>
          <p:cNvSpPr txBox="1"/>
          <p:nvPr>
            <p:ph idx="1" type="subTitle"/>
          </p:nvPr>
        </p:nvSpPr>
        <p:spPr>
          <a:xfrm>
            <a:off x="5343325" y="2921738"/>
            <a:ext cx="2472900" cy="86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13" name="Google Shape;213;p23"/>
          <p:cNvGrpSpPr/>
          <p:nvPr/>
        </p:nvGrpSpPr>
        <p:grpSpPr>
          <a:xfrm>
            <a:off x="-10050" y="2453305"/>
            <a:ext cx="9164100" cy="3286335"/>
            <a:chOff x="-10050" y="2453305"/>
            <a:chExt cx="9164100" cy="3286335"/>
          </a:xfrm>
        </p:grpSpPr>
        <p:sp>
          <p:nvSpPr>
            <p:cNvPr id="214" name="Google Shape;214;p23"/>
            <p:cNvSpPr/>
            <p:nvPr/>
          </p:nvSpPr>
          <p:spPr>
            <a:xfrm>
              <a:off x="-10050" y="4095000"/>
              <a:ext cx="9164100" cy="1200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215" name="Google Shape;215;p23"/>
            <p:cNvGrpSpPr/>
            <p:nvPr/>
          </p:nvGrpSpPr>
          <p:grpSpPr>
            <a:xfrm rot="10800000">
              <a:off x="379717" y="2453305"/>
              <a:ext cx="3286335" cy="3286335"/>
              <a:chOff x="-477100" y="1465375"/>
              <a:chExt cx="2621100" cy="2621100"/>
            </a:xfrm>
          </p:grpSpPr>
          <p:sp>
            <p:nvSpPr>
              <p:cNvPr id="216" name="Google Shape;216;p23"/>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17" name="Google Shape;217;p23"/>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18" name="Google Shape;218;p23"/>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 name="Shape 219"/>
        <p:cNvGrpSpPr/>
        <p:nvPr/>
      </p:nvGrpSpPr>
      <p:grpSpPr>
        <a:xfrm>
          <a:off x="0" y="0"/>
          <a:ext cx="0" cy="0"/>
          <a:chOff x="0" y="0"/>
          <a:chExt cx="0" cy="0"/>
        </a:xfrm>
      </p:grpSpPr>
      <p:sp>
        <p:nvSpPr>
          <p:cNvPr id="220" name="Google Shape;220;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1" name="Google Shape;221;p24"/>
          <p:cNvSpPr txBox="1"/>
          <p:nvPr>
            <p:ph idx="1" type="body"/>
          </p:nvPr>
        </p:nvSpPr>
        <p:spPr>
          <a:xfrm>
            <a:off x="720000" y="1152475"/>
            <a:ext cx="7704000" cy="33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222" name="Google Shape;222;p24"/>
          <p:cNvGrpSpPr/>
          <p:nvPr/>
        </p:nvGrpSpPr>
        <p:grpSpPr>
          <a:xfrm>
            <a:off x="-33590" y="551161"/>
            <a:ext cx="753579" cy="484479"/>
            <a:chOff x="-33590" y="551161"/>
            <a:chExt cx="753579" cy="484479"/>
          </a:xfrm>
        </p:grpSpPr>
        <p:cxnSp>
          <p:nvCxnSpPr>
            <p:cNvPr id="223" name="Google Shape;223;p24"/>
            <p:cNvCxnSpPr>
              <a:stCxn id="224"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225" name="Google Shape;225;p24"/>
            <p:cNvGrpSpPr/>
            <p:nvPr/>
          </p:nvGrpSpPr>
          <p:grpSpPr>
            <a:xfrm flipH="1">
              <a:off x="235510" y="551161"/>
              <a:ext cx="484479" cy="484479"/>
              <a:chOff x="4302992" y="58175"/>
              <a:chExt cx="3808800" cy="3808800"/>
            </a:xfrm>
          </p:grpSpPr>
          <p:sp>
            <p:nvSpPr>
              <p:cNvPr id="224" name="Google Shape;224;p2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26" name="Google Shape;226;p2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27" name="Google Shape;227;p2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8" name="Shape 228"/>
        <p:cNvGrpSpPr/>
        <p:nvPr/>
      </p:nvGrpSpPr>
      <p:grpSpPr>
        <a:xfrm>
          <a:off x="0" y="0"/>
          <a:ext cx="0" cy="0"/>
          <a:chOff x="0" y="0"/>
          <a:chExt cx="0" cy="0"/>
        </a:xfrm>
      </p:grpSpPr>
      <p:sp>
        <p:nvSpPr>
          <p:cNvPr id="229" name="Google Shape;229;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0" name="Google Shape;230;p25"/>
          <p:cNvSpPr txBox="1"/>
          <p:nvPr>
            <p:ph idx="2" type="title"/>
          </p:nvPr>
        </p:nvSpPr>
        <p:spPr>
          <a:xfrm>
            <a:off x="715100"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1" name="Google Shape;231;p25"/>
          <p:cNvSpPr txBox="1"/>
          <p:nvPr>
            <p:ph idx="3" type="title"/>
          </p:nvPr>
        </p:nvSpPr>
        <p:spPr>
          <a:xfrm>
            <a:off x="715100"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2" name="Google Shape;232;p25"/>
          <p:cNvSpPr txBox="1"/>
          <p:nvPr>
            <p:ph idx="4" type="title"/>
          </p:nvPr>
        </p:nvSpPr>
        <p:spPr>
          <a:xfrm>
            <a:off x="3414375"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3" name="Google Shape;233;p25"/>
          <p:cNvSpPr txBox="1"/>
          <p:nvPr>
            <p:ph idx="5" type="title"/>
          </p:nvPr>
        </p:nvSpPr>
        <p:spPr>
          <a:xfrm>
            <a:off x="3414375"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4" name="Google Shape;234;p25"/>
          <p:cNvSpPr txBox="1"/>
          <p:nvPr>
            <p:ph idx="6" type="title"/>
          </p:nvPr>
        </p:nvSpPr>
        <p:spPr>
          <a:xfrm>
            <a:off x="6113650"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5" name="Google Shape;235;p25"/>
          <p:cNvSpPr txBox="1"/>
          <p:nvPr>
            <p:ph idx="7" type="title"/>
          </p:nvPr>
        </p:nvSpPr>
        <p:spPr>
          <a:xfrm>
            <a:off x="6113650"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6" name="Google Shape;236;p25"/>
          <p:cNvSpPr txBox="1"/>
          <p:nvPr>
            <p:ph idx="1" type="subTitle"/>
          </p:nvPr>
        </p:nvSpPr>
        <p:spPr>
          <a:xfrm>
            <a:off x="720000"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37" name="Google Shape;237;p25"/>
          <p:cNvSpPr txBox="1"/>
          <p:nvPr>
            <p:ph idx="8" type="subTitle"/>
          </p:nvPr>
        </p:nvSpPr>
        <p:spPr>
          <a:xfrm>
            <a:off x="3419275"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38" name="Google Shape;238;p25"/>
          <p:cNvSpPr txBox="1"/>
          <p:nvPr>
            <p:ph idx="9" type="subTitle"/>
          </p:nvPr>
        </p:nvSpPr>
        <p:spPr>
          <a:xfrm>
            <a:off x="6118550"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39" name="Google Shape;239;p25"/>
          <p:cNvSpPr txBox="1"/>
          <p:nvPr>
            <p:ph idx="13" type="subTitle"/>
          </p:nvPr>
        </p:nvSpPr>
        <p:spPr>
          <a:xfrm>
            <a:off x="720000"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0" name="Google Shape;240;p25"/>
          <p:cNvSpPr txBox="1"/>
          <p:nvPr>
            <p:ph idx="14" type="subTitle"/>
          </p:nvPr>
        </p:nvSpPr>
        <p:spPr>
          <a:xfrm>
            <a:off x="3419275"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1" name="Google Shape;241;p25"/>
          <p:cNvSpPr txBox="1"/>
          <p:nvPr>
            <p:ph idx="15" type="subTitle"/>
          </p:nvPr>
        </p:nvSpPr>
        <p:spPr>
          <a:xfrm>
            <a:off x="6118550"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242" name="Google Shape;242;p25"/>
          <p:cNvGrpSpPr/>
          <p:nvPr/>
        </p:nvGrpSpPr>
        <p:grpSpPr>
          <a:xfrm>
            <a:off x="-33590" y="551161"/>
            <a:ext cx="753579" cy="484479"/>
            <a:chOff x="-33590" y="551161"/>
            <a:chExt cx="753579" cy="484479"/>
          </a:xfrm>
        </p:grpSpPr>
        <p:cxnSp>
          <p:nvCxnSpPr>
            <p:cNvPr id="243" name="Google Shape;243;p25"/>
            <p:cNvCxnSpPr>
              <a:stCxn id="244"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245" name="Google Shape;245;p25"/>
            <p:cNvGrpSpPr/>
            <p:nvPr/>
          </p:nvGrpSpPr>
          <p:grpSpPr>
            <a:xfrm flipH="1">
              <a:off x="235510" y="551161"/>
              <a:ext cx="484479" cy="484479"/>
              <a:chOff x="4302992" y="58175"/>
              <a:chExt cx="3808800" cy="3808800"/>
            </a:xfrm>
          </p:grpSpPr>
          <p:sp>
            <p:nvSpPr>
              <p:cNvPr id="244" name="Google Shape;244;p25"/>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46" name="Google Shape;246;p25"/>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47" name="Google Shape;247;p25"/>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8" name="Shape 248"/>
        <p:cNvGrpSpPr/>
        <p:nvPr/>
      </p:nvGrpSpPr>
      <p:grpSpPr>
        <a:xfrm>
          <a:off x="0" y="0"/>
          <a:ext cx="0" cy="0"/>
          <a:chOff x="0" y="0"/>
          <a:chExt cx="0" cy="0"/>
        </a:xfrm>
      </p:grpSpPr>
      <p:sp>
        <p:nvSpPr>
          <p:cNvPr id="249" name="Google Shape;249;p26"/>
          <p:cNvSpPr txBox="1"/>
          <p:nvPr>
            <p:ph type="title"/>
          </p:nvPr>
        </p:nvSpPr>
        <p:spPr>
          <a:xfrm>
            <a:off x="3747400" y="3090125"/>
            <a:ext cx="3943500" cy="147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0" name="Google Shape;250;p26"/>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51" name="Google Shape;251;p26"/>
          <p:cNvSpPr/>
          <p:nvPr>
            <p:ph idx="3" type="pic"/>
          </p:nvPr>
        </p:nvSpPr>
        <p:spPr>
          <a:xfrm>
            <a:off x="713700" y="535000"/>
            <a:ext cx="2824800" cy="4068900"/>
          </a:xfrm>
          <a:prstGeom prst="roundRect">
            <a:avLst>
              <a:gd fmla="val 16667" name="adj"/>
            </a:avLst>
          </a:prstGeom>
          <a:noFill/>
          <a:ln>
            <a:noFill/>
          </a:ln>
        </p:spPr>
      </p:sp>
      <p:grpSp>
        <p:nvGrpSpPr>
          <p:cNvPr id="252" name="Google Shape;252;p26"/>
          <p:cNvGrpSpPr/>
          <p:nvPr/>
        </p:nvGrpSpPr>
        <p:grpSpPr>
          <a:xfrm>
            <a:off x="8114050" y="0"/>
            <a:ext cx="2090334" cy="5295900"/>
            <a:chOff x="8114050" y="0"/>
            <a:chExt cx="2090334" cy="5295900"/>
          </a:xfrm>
        </p:grpSpPr>
        <p:sp>
          <p:nvSpPr>
            <p:cNvPr id="253" name="Google Shape;253;p26"/>
            <p:cNvSpPr/>
            <p:nvPr/>
          </p:nvSpPr>
          <p:spPr>
            <a:xfrm>
              <a:off x="8114050" y="0"/>
              <a:ext cx="1039800" cy="5295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254" name="Google Shape;254;p26"/>
            <p:cNvGrpSpPr/>
            <p:nvPr/>
          </p:nvGrpSpPr>
          <p:grpSpPr>
            <a:xfrm rot="-5400000">
              <a:off x="8114057" y="335687"/>
              <a:ext cx="2090327" cy="2090327"/>
              <a:chOff x="-477100" y="1465375"/>
              <a:chExt cx="2621100" cy="2621100"/>
            </a:xfrm>
          </p:grpSpPr>
          <p:sp>
            <p:nvSpPr>
              <p:cNvPr id="255" name="Google Shape;255;p26"/>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56" name="Google Shape;256;p26"/>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57" name="Google Shape;257;p26"/>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8" name="Shape 258"/>
        <p:cNvGrpSpPr/>
        <p:nvPr/>
      </p:nvGrpSpPr>
      <p:grpSpPr>
        <a:xfrm>
          <a:off x="0" y="0"/>
          <a:ext cx="0" cy="0"/>
          <a:chOff x="0" y="0"/>
          <a:chExt cx="0" cy="0"/>
        </a:xfrm>
      </p:grpSpPr>
      <p:sp>
        <p:nvSpPr>
          <p:cNvPr id="259" name="Google Shape;259;p27"/>
          <p:cNvSpPr txBox="1"/>
          <p:nvPr>
            <p:ph type="title"/>
          </p:nvPr>
        </p:nvSpPr>
        <p:spPr>
          <a:xfrm>
            <a:off x="1402275" y="1149763"/>
            <a:ext cx="3489600" cy="11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0" name="Google Shape;260;p27"/>
          <p:cNvSpPr txBox="1"/>
          <p:nvPr>
            <p:ph idx="1" type="body"/>
          </p:nvPr>
        </p:nvSpPr>
        <p:spPr>
          <a:xfrm>
            <a:off x="1402275" y="2338938"/>
            <a:ext cx="3489600" cy="1654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61" name="Google Shape;261;p27"/>
          <p:cNvSpPr/>
          <p:nvPr>
            <p:ph idx="2" type="pic"/>
          </p:nvPr>
        </p:nvSpPr>
        <p:spPr>
          <a:xfrm>
            <a:off x="4976725" y="535000"/>
            <a:ext cx="3464100" cy="4073400"/>
          </a:xfrm>
          <a:prstGeom prst="roundRect">
            <a:avLst>
              <a:gd fmla="val 16667" name="adj"/>
            </a:avLst>
          </a:prstGeom>
          <a:noFill/>
          <a:ln>
            <a:noFill/>
          </a:ln>
        </p:spPr>
      </p:sp>
      <p:grpSp>
        <p:nvGrpSpPr>
          <p:cNvPr id="262" name="Google Shape;262;p27"/>
          <p:cNvGrpSpPr/>
          <p:nvPr/>
        </p:nvGrpSpPr>
        <p:grpSpPr>
          <a:xfrm flipH="1">
            <a:off x="-1063650" y="0"/>
            <a:ext cx="2090334" cy="5295900"/>
            <a:chOff x="8114050" y="0"/>
            <a:chExt cx="2090334" cy="5295900"/>
          </a:xfrm>
        </p:grpSpPr>
        <p:sp>
          <p:nvSpPr>
            <p:cNvPr id="263" name="Google Shape;263;p27"/>
            <p:cNvSpPr/>
            <p:nvPr/>
          </p:nvSpPr>
          <p:spPr>
            <a:xfrm>
              <a:off x="8114050" y="0"/>
              <a:ext cx="1039800" cy="5295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264" name="Google Shape;264;p27"/>
            <p:cNvGrpSpPr/>
            <p:nvPr/>
          </p:nvGrpSpPr>
          <p:grpSpPr>
            <a:xfrm rot="-5400000">
              <a:off x="8114057" y="335687"/>
              <a:ext cx="2090327" cy="2090327"/>
              <a:chOff x="-477100" y="1465375"/>
              <a:chExt cx="2621100" cy="2621100"/>
            </a:xfrm>
          </p:grpSpPr>
          <p:sp>
            <p:nvSpPr>
              <p:cNvPr id="265" name="Google Shape;265;p27"/>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66" name="Google Shape;266;p27"/>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67" name="Google Shape;267;p27"/>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8" name="Shape 268"/>
        <p:cNvGrpSpPr/>
        <p:nvPr/>
      </p:nvGrpSpPr>
      <p:grpSpPr>
        <a:xfrm>
          <a:off x="0" y="0"/>
          <a:ext cx="0" cy="0"/>
          <a:chOff x="0" y="0"/>
          <a:chExt cx="0" cy="0"/>
        </a:xfrm>
      </p:grpSpPr>
      <p:sp>
        <p:nvSpPr>
          <p:cNvPr id="269" name="Google Shape;269;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0" name="Google Shape;270;p28"/>
          <p:cNvSpPr txBox="1"/>
          <p:nvPr>
            <p:ph idx="1" type="subTitle"/>
          </p:nvPr>
        </p:nvSpPr>
        <p:spPr>
          <a:xfrm>
            <a:off x="4767863" y="2421750"/>
            <a:ext cx="3131400" cy="14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1" name="Google Shape;271;p28"/>
          <p:cNvSpPr txBox="1"/>
          <p:nvPr>
            <p:ph idx="2" type="subTitle"/>
          </p:nvPr>
        </p:nvSpPr>
        <p:spPr>
          <a:xfrm>
            <a:off x="1244713" y="2421750"/>
            <a:ext cx="3131400" cy="14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2" name="Google Shape;272;p28"/>
          <p:cNvSpPr txBox="1"/>
          <p:nvPr>
            <p:ph idx="3" type="subTitle"/>
          </p:nvPr>
        </p:nvSpPr>
        <p:spPr>
          <a:xfrm>
            <a:off x="1244714" y="1771900"/>
            <a:ext cx="31314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73" name="Google Shape;273;p28"/>
          <p:cNvSpPr txBox="1"/>
          <p:nvPr>
            <p:ph idx="4" type="subTitle"/>
          </p:nvPr>
        </p:nvSpPr>
        <p:spPr>
          <a:xfrm>
            <a:off x="4767876" y="1771900"/>
            <a:ext cx="31314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274" name="Google Shape;274;p28"/>
          <p:cNvGrpSpPr/>
          <p:nvPr/>
        </p:nvGrpSpPr>
        <p:grpSpPr>
          <a:xfrm>
            <a:off x="-33590" y="551161"/>
            <a:ext cx="753579" cy="484479"/>
            <a:chOff x="-33590" y="551161"/>
            <a:chExt cx="753579" cy="484479"/>
          </a:xfrm>
        </p:grpSpPr>
        <p:cxnSp>
          <p:nvCxnSpPr>
            <p:cNvPr id="275" name="Google Shape;275;p28"/>
            <p:cNvCxnSpPr>
              <a:stCxn id="276"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277" name="Google Shape;277;p28"/>
            <p:cNvGrpSpPr/>
            <p:nvPr/>
          </p:nvGrpSpPr>
          <p:grpSpPr>
            <a:xfrm flipH="1">
              <a:off x="235510" y="551161"/>
              <a:ext cx="484479" cy="484479"/>
              <a:chOff x="4302992" y="58175"/>
              <a:chExt cx="3808800" cy="3808800"/>
            </a:xfrm>
          </p:grpSpPr>
          <p:sp>
            <p:nvSpPr>
              <p:cNvPr id="276" name="Google Shape;276;p28"/>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78" name="Google Shape;278;p28"/>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79" name="Google Shape;279;p28"/>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0" name="Shape 280"/>
        <p:cNvGrpSpPr/>
        <p:nvPr/>
      </p:nvGrpSpPr>
      <p:grpSpPr>
        <a:xfrm>
          <a:off x="0" y="0"/>
          <a:ext cx="0" cy="0"/>
          <a:chOff x="0" y="0"/>
          <a:chExt cx="0" cy="0"/>
        </a:xfrm>
      </p:grpSpPr>
      <p:sp>
        <p:nvSpPr>
          <p:cNvPr id="281" name="Google Shape;281;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2" name="Google Shape;282;p29"/>
          <p:cNvSpPr txBox="1"/>
          <p:nvPr>
            <p:ph idx="1" type="subTitle"/>
          </p:nvPr>
        </p:nvSpPr>
        <p:spPr>
          <a:xfrm>
            <a:off x="937625"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3" name="Google Shape;283;p29"/>
          <p:cNvSpPr txBox="1"/>
          <p:nvPr>
            <p:ph idx="2" type="subTitle"/>
          </p:nvPr>
        </p:nvSpPr>
        <p:spPr>
          <a:xfrm>
            <a:off x="3484347"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4" name="Google Shape;284;p29"/>
          <p:cNvSpPr txBox="1"/>
          <p:nvPr>
            <p:ph idx="3" type="subTitle"/>
          </p:nvPr>
        </p:nvSpPr>
        <p:spPr>
          <a:xfrm>
            <a:off x="6031075"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5" name="Google Shape;285;p29"/>
          <p:cNvSpPr txBox="1"/>
          <p:nvPr>
            <p:ph idx="4" type="subTitle"/>
          </p:nvPr>
        </p:nvSpPr>
        <p:spPr>
          <a:xfrm>
            <a:off x="937625"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86" name="Google Shape;286;p29"/>
          <p:cNvSpPr txBox="1"/>
          <p:nvPr>
            <p:ph idx="5" type="subTitle"/>
          </p:nvPr>
        </p:nvSpPr>
        <p:spPr>
          <a:xfrm>
            <a:off x="3484350"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87" name="Google Shape;287;p29"/>
          <p:cNvSpPr txBox="1"/>
          <p:nvPr>
            <p:ph idx="6" type="subTitle"/>
          </p:nvPr>
        </p:nvSpPr>
        <p:spPr>
          <a:xfrm>
            <a:off x="6031075"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288" name="Google Shape;288;p29"/>
          <p:cNvGrpSpPr/>
          <p:nvPr/>
        </p:nvGrpSpPr>
        <p:grpSpPr>
          <a:xfrm>
            <a:off x="-33590" y="551161"/>
            <a:ext cx="753579" cy="484479"/>
            <a:chOff x="-33590" y="551161"/>
            <a:chExt cx="753579" cy="484479"/>
          </a:xfrm>
        </p:grpSpPr>
        <p:cxnSp>
          <p:nvCxnSpPr>
            <p:cNvPr id="289" name="Google Shape;289;p29"/>
            <p:cNvCxnSpPr>
              <a:stCxn id="290"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291" name="Google Shape;291;p29"/>
            <p:cNvGrpSpPr/>
            <p:nvPr/>
          </p:nvGrpSpPr>
          <p:grpSpPr>
            <a:xfrm flipH="1">
              <a:off x="235510" y="551161"/>
              <a:ext cx="484479" cy="484479"/>
              <a:chOff x="4302992" y="58175"/>
              <a:chExt cx="3808800" cy="3808800"/>
            </a:xfrm>
          </p:grpSpPr>
          <p:sp>
            <p:nvSpPr>
              <p:cNvPr id="290" name="Google Shape;290;p29"/>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92" name="Google Shape;292;p29"/>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293" name="Google Shape;293;p29"/>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94" name="Shape 294"/>
        <p:cNvGrpSpPr/>
        <p:nvPr/>
      </p:nvGrpSpPr>
      <p:grpSpPr>
        <a:xfrm>
          <a:off x="0" y="0"/>
          <a:ext cx="0" cy="0"/>
          <a:chOff x="0" y="0"/>
          <a:chExt cx="0" cy="0"/>
        </a:xfrm>
      </p:grpSpPr>
      <p:sp>
        <p:nvSpPr>
          <p:cNvPr id="295" name="Google Shape;295;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6" name="Google Shape;296;p30"/>
          <p:cNvSpPr txBox="1"/>
          <p:nvPr>
            <p:ph idx="1" type="subTitle"/>
          </p:nvPr>
        </p:nvSpPr>
        <p:spPr>
          <a:xfrm>
            <a:off x="1163725" y="130647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297" name="Google Shape;297;p30"/>
          <p:cNvSpPr txBox="1"/>
          <p:nvPr>
            <p:ph idx="2" type="subTitle"/>
          </p:nvPr>
        </p:nvSpPr>
        <p:spPr>
          <a:xfrm>
            <a:off x="1163726" y="1832375"/>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8" name="Google Shape;298;p30"/>
          <p:cNvSpPr txBox="1"/>
          <p:nvPr>
            <p:ph idx="3" type="subTitle"/>
          </p:nvPr>
        </p:nvSpPr>
        <p:spPr>
          <a:xfrm>
            <a:off x="5013252" y="1832375"/>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9" name="Google Shape;299;p30"/>
          <p:cNvSpPr txBox="1"/>
          <p:nvPr>
            <p:ph idx="4" type="subTitle"/>
          </p:nvPr>
        </p:nvSpPr>
        <p:spPr>
          <a:xfrm>
            <a:off x="1163726" y="3580700"/>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0" name="Google Shape;300;p30"/>
          <p:cNvSpPr txBox="1"/>
          <p:nvPr>
            <p:ph idx="5" type="subTitle"/>
          </p:nvPr>
        </p:nvSpPr>
        <p:spPr>
          <a:xfrm>
            <a:off x="5013252" y="3580700"/>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1" name="Google Shape;301;p30"/>
          <p:cNvSpPr txBox="1"/>
          <p:nvPr>
            <p:ph idx="6" type="subTitle"/>
          </p:nvPr>
        </p:nvSpPr>
        <p:spPr>
          <a:xfrm>
            <a:off x="1163725" y="3054800"/>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302" name="Google Shape;302;p30"/>
          <p:cNvSpPr txBox="1"/>
          <p:nvPr>
            <p:ph idx="7" type="subTitle"/>
          </p:nvPr>
        </p:nvSpPr>
        <p:spPr>
          <a:xfrm>
            <a:off x="5013250" y="130647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303" name="Google Shape;303;p30"/>
          <p:cNvSpPr txBox="1"/>
          <p:nvPr>
            <p:ph idx="8" type="subTitle"/>
          </p:nvPr>
        </p:nvSpPr>
        <p:spPr>
          <a:xfrm>
            <a:off x="5013250" y="3054800"/>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grpSp>
        <p:nvGrpSpPr>
          <p:cNvPr id="304" name="Google Shape;304;p30"/>
          <p:cNvGrpSpPr/>
          <p:nvPr/>
        </p:nvGrpSpPr>
        <p:grpSpPr>
          <a:xfrm>
            <a:off x="-33590" y="551161"/>
            <a:ext cx="753579" cy="484479"/>
            <a:chOff x="-33590" y="551161"/>
            <a:chExt cx="753579" cy="484479"/>
          </a:xfrm>
        </p:grpSpPr>
        <p:cxnSp>
          <p:nvCxnSpPr>
            <p:cNvPr id="305" name="Google Shape;305;p30"/>
            <p:cNvCxnSpPr>
              <a:stCxn id="306"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307" name="Google Shape;307;p30"/>
            <p:cNvGrpSpPr/>
            <p:nvPr/>
          </p:nvGrpSpPr>
          <p:grpSpPr>
            <a:xfrm flipH="1">
              <a:off x="235510" y="551161"/>
              <a:ext cx="484479" cy="484479"/>
              <a:chOff x="4302992" y="58175"/>
              <a:chExt cx="3808800" cy="3808800"/>
            </a:xfrm>
          </p:grpSpPr>
          <p:sp>
            <p:nvSpPr>
              <p:cNvPr id="306" name="Google Shape;306;p30"/>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08" name="Google Shape;308;p30"/>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09" name="Google Shape;309;p30"/>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10" name="Shape 310"/>
        <p:cNvGrpSpPr/>
        <p:nvPr/>
      </p:nvGrpSpPr>
      <p:grpSpPr>
        <a:xfrm>
          <a:off x="0" y="0"/>
          <a:ext cx="0" cy="0"/>
          <a:chOff x="0" y="0"/>
          <a:chExt cx="0" cy="0"/>
        </a:xfrm>
      </p:grpSpPr>
      <p:sp>
        <p:nvSpPr>
          <p:cNvPr id="311" name="Google Shape;311;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2" name="Google Shape;312;p31"/>
          <p:cNvSpPr txBox="1"/>
          <p:nvPr>
            <p:ph idx="1" type="subTitle"/>
          </p:nvPr>
        </p:nvSpPr>
        <p:spPr>
          <a:xfrm>
            <a:off x="720000" y="1710160"/>
            <a:ext cx="21021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3" name="Google Shape;313;p31"/>
          <p:cNvSpPr txBox="1"/>
          <p:nvPr>
            <p:ph idx="2" type="subTitle"/>
          </p:nvPr>
        </p:nvSpPr>
        <p:spPr>
          <a:xfrm>
            <a:off x="3522950" y="171015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4" name="Google Shape;314;p31"/>
          <p:cNvSpPr txBox="1"/>
          <p:nvPr>
            <p:ph idx="3" type="subTitle"/>
          </p:nvPr>
        </p:nvSpPr>
        <p:spPr>
          <a:xfrm>
            <a:off x="720000"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5" name="Google Shape;315;p31"/>
          <p:cNvSpPr txBox="1"/>
          <p:nvPr>
            <p:ph idx="4" type="subTitle"/>
          </p:nvPr>
        </p:nvSpPr>
        <p:spPr>
          <a:xfrm>
            <a:off x="3522950"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6" name="Google Shape;316;p31"/>
          <p:cNvSpPr txBox="1"/>
          <p:nvPr>
            <p:ph idx="5" type="subTitle"/>
          </p:nvPr>
        </p:nvSpPr>
        <p:spPr>
          <a:xfrm>
            <a:off x="6325900" y="171015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7" name="Google Shape;317;p31"/>
          <p:cNvSpPr txBox="1"/>
          <p:nvPr>
            <p:ph idx="6" type="subTitle"/>
          </p:nvPr>
        </p:nvSpPr>
        <p:spPr>
          <a:xfrm>
            <a:off x="6325899"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8" name="Google Shape;318;p31"/>
          <p:cNvSpPr txBox="1"/>
          <p:nvPr>
            <p:ph idx="7" type="subTitle"/>
          </p:nvPr>
        </p:nvSpPr>
        <p:spPr>
          <a:xfrm>
            <a:off x="720000"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19" name="Google Shape;319;p31"/>
          <p:cNvSpPr txBox="1"/>
          <p:nvPr>
            <p:ph idx="8" type="subTitle"/>
          </p:nvPr>
        </p:nvSpPr>
        <p:spPr>
          <a:xfrm>
            <a:off x="3522950"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20" name="Google Shape;320;p31"/>
          <p:cNvSpPr txBox="1"/>
          <p:nvPr>
            <p:ph idx="9" type="subTitle"/>
          </p:nvPr>
        </p:nvSpPr>
        <p:spPr>
          <a:xfrm>
            <a:off x="6325899"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21" name="Google Shape;321;p31"/>
          <p:cNvSpPr txBox="1"/>
          <p:nvPr>
            <p:ph idx="13" type="subTitle"/>
          </p:nvPr>
        </p:nvSpPr>
        <p:spPr>
          <a:xfrm>
            <a:off x="720000" y="3050900"/>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22" name="Google Shape;322;p31"/>
          <p:cNvSpPr txBox="1"/>
          <p:nvPr>
            <p:ph idx="14" type="subTitle"/>
          </p:nvPr>
        </p:nvSpPr>
        <p:spPr>
          <a:xfrm>
            <a:off x="3522950" y="3050902"/>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23" name="Google Shape;323;p31"/>
          <p:cNvSpPr txBox="1"/>
          <p:nvPr>
            <p:ph idx="15" type="subTitle"/>
          </p:nvPr>
        </p:nvSpPr>
        <p:spPr>
          <a:xfrm>
            <a:off x="6325899" y="3050902"/>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324" name="Google Shape;324;p31"/>
          <p:cNvGrpSpPr/>
          <p:nvPr/>
        </p:nvGrpSpPr>
        <p:grpSpPr>
          <a:xfrm>
            <a:off x="-33590" y="551161"/>
            <a:ext cx="753579" cy="484479"/>
            <a:chOff x="-33590" y="551161"/>
            <a:chExt cx="753579" cy="484479"/>
          </a:xfrm>
        </p:grpSpPr>
        <p:cxnSp>
          <p:nvCxnSpPr>
            <p:cNvPr id="325" name="Google Shape;325;p31"/>
            <p:cNvCxnSpPr>
              <a:stCxn id="326"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327" name="Google Shape;327;p31"/>
            <p:cNvGrpSpPr/>
            <p:nvPr/>
          </p:nvGrpSpPr>
          <p:grpSpPr>
            <a:xfrm flipH="1">
              <a:off x="235510" y="551161"/>
              <a:ext cx="484479" cy="484479"/>
              <a:chOff x="4302992" y="58175"/>
              <a:chExt cx="3808800" cy="3808800"/>
            </a:xfrm>
          </p:grpSpPr>
          <p:sp>
            <p:nvSpPr>
              <p:cNvPr id="326" name="Google Shape;326;p31"/>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28" name="Google Shape;328;p31"/>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29" name="Google Shape;329;p31"/>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6" name="Shape 26"/>
        <p:cNvGrpSpPr/>
        <p:nvPr/>
      </p:nvGrpSpPr>
      <p:grpSpPr>
        <a:xfrm>
          <a:off x="0" y="0"/>
          <a:ext cx="0" cy="0"/>
          <a:chOff x="0" y="0"/>
          <a:chExt cx="0" cy="0"/>
        </a:xfrm>
      </p:grpSpPr>
      <p:sp>
        <p:nvSpPr>
          <p:cNvPr id="27" name="Google Shape;27;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 name="Google Shape;28;p4"/>
          <p:cNvSpPr txBox="1"/>
          <p:nvPr>
            <p:ph idx="2" type="title"/>
          </p:nvPr>
        </p:nvSpPr>
        <p:spPr>
          <a:xfrm>
            <a:off x="715100"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4"/>
          <p:cNvSpPr txBox="1"/>
          <p:nvPr>
            <p:ph idx="3" type="title"/>
          </p:nvPr>
        </p:nvSpPr>
        <p:spPr>
          <a:xfrm>
            <a:off x="715100"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4"/>
          <p:cNvSpPr txBox="1"/>
          <p:nvPr>
            <p:ph idx="4" type="title"/>
          </p:nvPr>
        </p:nvSpPr>
        <p:spPr>
          <a:xfrm>
            <a:off x="3414375"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4"/>
          <p:cNvSpPr txBox="1"/>
          <p:nvPr>
            <p:ph idx="5" type="title"/>
          </p:nvPr>
        </p:nvSpPr>
        <p:spPr>
          <a:xfrm>
            <a:off x="3414375"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4"/>
          <p:cNvSpPr txBox="1"/>
          <p:nvPr>
            <p:ph idx="6" type="title"/>
          </p:nvPr>
        </p:nvSpPr>
        <p:spPr>
          <a:xfrm>
            <a:off x="6113650" y="1474421"/>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4"/>
          <p:cNvSpPr txBox="1"/>
          <p:nvPr>
            <p:ph idx="7" type="title"/>
          </p:nvPr>
        </p:nvSpPr>
        <p:spPr>
          <a:xfrm>
            <a:off x="6113650" y="3136329"/>
            <a:ext cx="7347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i="1" sz="3000">
                <a:solidFill>
                  <a:schemeClr val="dk2"/>
                </a:solidFill>
                <a:latin typeface="Rubik Light"/>
                <a:ea typeface="Rubik Light"/>
                <a:cs typeface="Rubik Light"/>
                <a:sym typeface="Rubik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4"/>
          <p:cNvSpPr txBox="1"/>
          <p:nvPr>
            <p:ph idx="1" type="subTitle"/>
          </p:nvPr>
        </p:nvSpPr>
        <p:spPr>
          <a:xfrm>
            <a:off x="720000"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5" name="Google Shape;35;p4"/>
          <p:cNvSpPr txBox="1"/>
          <p:nvPr>
            <p:ph idx="8" type="subTitle"/>
          </p:nvPr>
        </p:nvSpPr>
        <p:spPr>
          <a:xfrm>
            <a:off x="3419275"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6" name="Google Shape;36;p4"/>
          <p:cNvSpPr txBox="1"/>
          <p:nvPr>
            <p:ph idx="9" type="subTitle"/>
          </p:nvPr>
        </p:nvSpPr>
        <p:spPr>
          <a:xfrm>
            <a:off x="6118550" y="18997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7" name="Google Shape;37;p4"/>
          <p:cNvSpPr txBox="1"/>
          <p:nvPr>
            <p:ph idx="13" type="subTitle"/>
          </p:nvPr>
        </p:nvSpPr>
        <p:spPr>
          <a:xfrm>
            <a:off x="720000"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8" name="Google Shape;38;p4"/>
          <p:cNvSpPr txBox="1"/>
          <p:nvPr>
            <p:ph idx="14" type="subTitle"/>
          </p:nvPr>
        </p:nvSpPr>
        <p:spPr>
          <a:xfrm>
            <a:off x="3419275"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39" name="Google Shape;39;p4"/>
          <p:cNvSpPr txBox="1"/>
          <p:nvPr>
            <p:ph idx="15" type="subTitle"/>
          </p:nvPr>
        </p:nvSpPr>
        <p:spPr>
          <a:xfrm>
            <a:off x="6118550" y="356172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l">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40" name="Google Shape;40;p4"/>
          <p:cNvGrpSpPr/>
          <p:nvPr/>
        </p:nvGrpSpPr>
        <p:grpSpPr>
          <a:xfrm>
            <a:off x="-33589" y="551161"/>
            <a:ext cx="753579" cy="484479"/>
            <a:chOff x="-33589" y="551161"/>
            <a:chExt cx="753579" cy="484479"/>
          </a:xfrm>
        </p:grpSpPr>
        <p:cxnSp>
          <p:nvCxnSpPr>
            <p:cNvPr id="41" name="Google Shape;41;p4"/>
            <p:cNvCxnSpPr>
              <a:stCxn id="42"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43" name="Google Shape;43;p4"/>
            <p:cNvGrpSpPr/>
            <p:nvPr/>
          </p:nvGrpSpPr>
          <p:grpSpPr>
            <a:xfrm flipH="1">
              <a:off x="235511" y="551161"/>
              <a:ext cx="484479" cy="484479"/>
              <a:chOff x="4302992" y="58175"/>
              <a:chExt cx="3808800" cy="3808800"/>
            </a:xfrm>
          </p:grpSpPr>
          <p:sp>
            <p:nvSpPr>
              <p:cNvPr id="42" name="Google Shape;42;p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4" name="Google Shape;44;p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5" name="Google Shape;45;p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30" name="Shape 330"/>
        <p:cNvGrpSpPr/>
        <p:nvPr/>
      </p:nvGrpSpPr>
      <p:grpSpPr>
        <a:xfrm>
          <a:off x="0" y="0"/>
          <a:ext cx="0" cy="0"/>
          <a:chOff x="0" y="0"/>
          <a:chExt cx="0" cy="0"/>
        </a:xfrm>
      </p:grpSpPr>
      <p:sp>
        <p:nvSpPr>
          <p:cNvPr id="331" name="Google Shape;331;p32"/>
          <p:cNvSpPr txBox="1"/>
          <p:nvPr>
            <p:ph type="title"/>
          </p:nvPr>
        </p:nvSpPr>
        <p:spPr>
          <a:xfrm>
            <a:off x="2825688" y="1910775"/>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332" name="Google Shape;332;p32"/>
          <p:cNvSpPr txBox="1"/>
          <p:nvPr>
            <p:ph idx="1" type="subTitle"/>
          </p:nvPr>
        </p:nvSpPr>
        <p:spPr>
          <a:xfrm>
            <a:off x="2825688" y="2633922"/>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33" name="Google Shape;333;p32"/>
          <p:cNvSpPr txBox="1"/>
          <p:nvPr>
            <p:ph idx="2" type="title"/>
          </p:nvPr>
        </p:nvSpPr>
        <p:spPr>
          <a:xfrm>
            <a:off x="715100" y="629077"/>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334" name="Google Shape;334;p32"/>
          <p:cNvSpPr txBox="1"/>
          <p:nvPr>
            <p:ph idx="3" type="subTitle"/>
          </p:nvPr>
        </p:nvSpPr>
        <p:spPr>
          <a:xfrm>
            <a:off x="715100" y="1352214"/>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35" name="Google Shape;335;p32"/>
          <p:cNvSpPr txBox="1"/>
          <p:nvPr>
            <p:ph idx="4" type="title"/>
          </p:nvPr>
        </p:nvSpPr>
        <p:spPr>
          <a:xfrm>
            <a:off x="4936288" y="3192463"/>
            <a:ext cx="34926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Font typeface="Rubik Light"/>
              <a:buNone/>
              <a:defRPr i="1" sz="45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2pPr>
            <a:lvl3pPr lvl="2"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3pPr>
            <a:lvl4pPr lvl="3"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4pPr>
            <a:lvl5pPr lvl="4"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5pPr>
            <a:lvl6pPr lvl="5"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6pPr>
            <a:lvl7pPr lvl="6"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7pPr>
            <a:lvl8pPr lvl="7"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8pPr>
            <a:lvl9pPr lvl="8" algn="ct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9pPr>
          </a:lstStyle>
          <a:p/>
        </p:txBody>
      </p:sp>
      <p:sp>
        <p:nvSpPr>
          <p:cNvPr id="336" name="Google Shape;336;p32"/>
          <p:cNvSpPr txBox="1"/>
          <p:nvPr>
            <p:ph idx="5" type="subTitle"/>
          </p:nvPr>
        </p:nvSpPr>
        <p:spPr>
          <a:xfrm>
            <a:off x="4936288" y="3915610"/>
            <a:ext cx="3492600" cy="59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7" name="Shape 337"/>
        <p:cNvGrpSpPr/>
        <p:nvPr/>
      </p:nvGrpSpPr>
      <p:grpSpPr>
        <a:xfrm>
          <a:off x="0" y="0"/>
          <a:ext cx="0" cy="0"/>
          <a:chOff x="0" y="0"/>
          <a:chExt cx="0" cy="0"/>
        </a:xfrm>
      </p:grpSpPr>
      <p:sp>
        <p:nvSpPr>
          <p:cNvPr id="338" name="Google Shape;338;p33"/>
          <p:cNvSpPr txBox="1"/>
          <p:nvPr>
            <p:ph hasCustomPrompt="1" type="title"/>
          </p:nvPr>
        </p:nvSpPr>
        <p:spPr>
          <a:xfrm>
            <a:off x="715100" y="1362175"/>
            <a:ext cx="6093000" cy="151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9600"/>
              <a:buFont typeface="Rubik Light"/>
              <a:buNone/>
              <a:defRPr i="1" sz="7200">
                <a:solidFill>
                  <a:schemeClr val="dk2"/>
                </a:solidFill>
                <a:latin typeface="Rubik Light"/>
                <a:ea typeface="Rubik Light"/>
                <a:cs typeface="Rubik Light"/>
                <a:sym typeface="Rubik 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39" name="Google Shape;339;p33"/>
          <p:cNvSpPr txBox="1"/>
          <p:nvPr>
            <p:ph idx="1" type="subTitle"/>
          </p:nvPr>
        </p:nvSpPr>
        <p:spPr>
          <a:xfrm>
            <a:off x="715100" y="2970625"/>
            <a:ext cx="60930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40" name="Google Shape;340;p33"/>
          <p:cNvGrpSpPr/>
          <p:nvPr/>
        </p:nvGrpSpPr>
        <p:grpSpPr>
          <a:xfrm>
            <a:off x="-1620033" y="-2235750"/>
            <a:ext cx="3808800" cy="3808800"/>
            <a:chOff x="4302992" y="58175"/>
            <a:chExt cx="3808800" cy="3808800"/>
          </a:xfrm>
        </p:grpSpPr>
        <p:sp>
          <p:nvSpPr>
            <p:cNvPr id="341" name="Google Shape;341;p33"/>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42" name="Google Shape;342;p33"/>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43" name="Google Shape;343;p33"/>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4" name="Shape 344"/>
        <p:cNvGrpSpPr/>
        <p:nvPr/>
      </p:nvGrpSpPr>
      <p:grpSpPr>
        <a:xfrm>
          <a:off x="0" y="0"/>
          <a:ext cx="0" cy="0"/>
          <a:chOff x="0" y="0"/>
          <a:chExt cx="0" cy="0"/>
        </a:xfrm>
      </p:grpSpPr>
      <p:sp>
        <p:nvSpPr>
          <p:cNvPr id="345" name="Google Shape;345;p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46" name="Google Shape;346;p34"/>
          <p:cNvGrpSpPr/>
          <p:nvPr/>
        </p:nvGrpSpPr>
        <p:grpSpPr>
          <a:xfrm>
            <a:off x="-33590" y="551161"/>
            <a:ext cx="753579" cy="484479"/>
            <a:chOff x="-33590" y="551161"/>
            <a:chExt cx="753579" cy="484479"/>
          </a:xfrm>
        </p:grpSpPr>
        <p:cxnSp>
          <p:nvCxnSpPr>
            <p:cNvPr id="347" name="Google Shape;347;p34"/>
            <p:cNvCxnSpPr>
              <a:stCxn id="348"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349" name="Google Shape;349;p34"/>
            <p:cNvGrpSpPr/>
            <p:nvPr/>
          </p:nvGrpSpPr>
          <p:grpSpPr>
            <a:xfrm flipH="1">
              <a:off x="235510" y="551161"/>
              <a:ext cx="484479" cy="484479"/>
              <a:chOff x="4302992" y="58175"/>
              <a:chExt cx="3808800" cy="3808800"/>
            </a:xfrm>
          </p:grpSpPr>
          <p:sp>
            <p:nvSpPr>
              <p:cNvPr id="348" name="Google Shape;348;p3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50" name="Google Shape;350;p3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51" name="Google Shape;351;p3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352" name="Shape 352"/>
        <p:cNvGrpSpPr/>
        <p:nvPr/>
      </p:nvGrpSpPr>
      <p:grpSpPr>
        <a:xfrm>
          <a:off x="0" y="0"/>
          <a:ext cx="0" cy="0"/>
          <a:chOff x="0" y="0"/>
          <a:chExt cx="0" cy="0"/>
        </a:xfrm>
      </p:grpSpPr>
      <p:grpSp>
        <p:nvGrpSpPr>
          <p:cNvPr id="353" name="Google Shape;353;p35"/>
          <p:cNvGrpSpPr/>
          <p:nvPr/>
        </p:nvGrpSpPr>
        <p:grpSpPr>
          <a:xfrm>
            <a:off x="-12900" y="-743725"/>
            <a:ext cx="9757042" cy="5896075"/>
            <a:chOff x="-12900" y="-743725"/>
            <a:chExt cx="9757042" cy="5896075"/>
          </a:xfrm>
        </p:grpSpPr>
        <p:grpSp>
          <p:nvGrpSpPr>
            <p:cNvPr id="354" name="Google Shape;354;p35"/>
            <p:cNvGrpSpPr/>
            <p:nvPr/>
          </p:nvGrpSpPr>
          <p:grpSpPr>
            <a:xfrm>
              <a:off x="5935342" y="-743725"/>
              <a:ext cx="3808800" cy="3808800"/>
              <a:chOff x="4302992" y="58175"/>
              <a:chExt cx="3808800" cy="3808800"/>
            </a:xfrm>
          </p:grpSpPr>
          <p:sp>
            <p:nvSpPr>
              <p:cNvPr id="355" name="Google Shape;355;p35"/>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56" name="Google Shape;356;p35"/>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57" name="Google Shape;357;p35"/>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
          <p:nvSpPr>
            <p:cNvPr id="358" name="Google Shape;358;p35"/>
            <p:cNvSpPr/>
            <p:nvPr/>
          </p:nvSpPr>
          <p:spPr>
            <a:xfrm flipH="1">
              <a:off x="-12900" y="-8850"/>
              <a:ext cx="418200" cy="5161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
        <p:nvSpPr>
          <p:cNvPr id="359" name="Google Shape;359;p35"/>
          <p:cNvSpPr txBox="1"/>
          <p:nvPr>
            <p:ph type="title"/>
          </p:nvPr>
        </p:nvSpPr>
        <p:spPr>
          <a:xfrm>
            <a:off x="720000" y="692900"/>
            <a:ext cx="3072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0" name="Google Shape;360;p35"/>
          <p:cNvSpPr txBox="1"/>
          <p:nvPr>
            <p:ph idx="1" type="subTitle"/>
          </p:nvPr>
        </p:nvSpPr>
        <p:spPr>
          <a:xfrm>
            <a:off x="720000" y="1219650"/>
            <a:ext cx="3072600" cy="78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1" name="Google Shape;361;p35"/>
          <p:cNvSpPr/>
          <p:nvPr>
            <p:ph idx="2" type="pic"/>
          </p:nvPr>
        </p:nvSpPr>
        <p:spPr>
          <a:xfrm>
            <a:off x="714775" y="2134150"/>
            <a:ext cx="4123800" cy="2474400"/>
          </a:xfrm>
          <a:prstGeom prst="roundRect">
            <a:avLst>
              <a:gd fmla="val 16667" name="adj"/>
            </a:avLst>
          </a:prstGeom>
          <a:noFill/>
          <a:ln>
            <a:noFill/>
          </a:ln>
        </p:spPr>
      </p:sp>
      <p:sp>
        <p:nvSpPr>
          <p:cNvPr id="362" name="Google Shape;362;p35"/>
          <p:cNvSpPr/>
          <p:nvPr>
            <p:ph idx="3" type="pic"/>
          </p:nvPr>
        </p:nvSpPr>
        <p:spPr>
          <a:xfrm>
            <a:off x="5311675" y="535000"/>
            <a:ext cx="3117300" cy="4073700"/>
          </a:xfrm>
          <a:prstGeom prst="roundRect">
            <a:avLst>
              <a:gd fmla="val 16667" name="adj"/>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63" name="Shape 363"/>
        <p:cNvGrpSpPr/>
        <p:nvPr/>
      </p:nvGrpSpPr>
      <p:grpSpPr>
        <a:xfrm>
          <a:off x="0" y="0"/>
          <a:ext cx="0" cy="0"/>
          <a:chOff x="0" y="0"/>
          <a:chExt cx="0" cy="0"/>
        </a:xfrm>
      </p:grpSpPr>
      <p:sp>
        <p:nvSpPr>
          <p:cNvPr id="364" name="Google Shape;364;p36"/>
          <p:cNvSpPr txBox="1"/>
          <p:nvPr>
            <p:ph type="ctrTitle"/>
          </p:nvPr>
        </p:nvSpPr>
        <p:spPr>
          <a:xfrm>
            <a:off x="2815150" y="609375"/>
            <a:ext cx="3513600" cy="9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65" name="Google Shape;365;p36"/>
          <p:cNvSpPr txBox="1"/>
          <p:nvPr>
            <p:ph idx="1" type="subTitle"/>
          </p:nvPr>
        </p:nvSpPr>
        <p:spPr>
          <a:xfrm>
            <a:off x="2815225" y="1567900"/>
            <a:ext cx="3513600" cy="106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66" name="Google Shape;366;p36"/>
          <p:cNvSpPr txBox="1"/>
          <p:nvPr/>
        </p:nvSpPr>
        <p:spPr>
          <a:xfrm>
            <a:off x="2471250" y="3496925"/>
            <a:ext cx="42015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sng" cap="none" strike="noStrike">
                <a:solidFill>
                  <a:schemeClr val="dk1"/>
                </a:solidFill>
                <a:latin typeface="Open Sans"/>
                <a:ea typeface="Open Sans"/>
                <a:cs typeface="Open Sans"/>
                <a:sym typeface="Open Sans"/>
                <a:hlinkClick r:id="rId2">
                  <a:extLst>
                    <a:ext uri="{A12FA001-AC4F-418D-AE19-62706E023703}">
                      <ahyp:hlinkClr val="tx"/>
                    </a:ext>
                  </a:extLst>
                </a:hlinkClick>
              </a:rPr>
              <a:t>Slidesgo</a:t>
            </a:r>
            <a:r>
              <a:rPr b="1" i="0" lang="en" sz="1000" u="sng" cap="none" strike="noStrike">
                <a:solidFill>
                  <a:schemeClr val="dk1"/>
                </a:solidFill>
                <a:latin typeface="Open Sans"/>
                <a:ea typeface="Open Sans"/>
                <a:cs typeface="Open Sans"/>
                <a:sym typeface="Open Sans"/>
              </a:rPr>
              <a:t>,</a:t>
            </a:r>
            <a:r>
              <a:rPr b="1" i="0" lang="en" sz="1000" u="none" cap="none" strike="noStrike">
                <a:solidFill>
                  <a:schemeClr val="dk1"/>
                </a:solidFill>
                <a:latin typeface="Open Sans"/>
                <a:ea typeface="Open Sans"/>
                <a:cs typeface="Open Sans"/>
                <a:sym typeface="Open Sans"/>
              </a:rPr>
              <a:t> </a:t>
            </a:r>
            <a:r>
              <a:rPr b="0" i="0" lang="en" sz="1000" u="none" cap="none" strike="noStrike">
                <a:solidFill>
                  <a:schemeClr val="dk1"/>
                </a:solidFill>
                <a:latin typeface="Open Sans"/>
                <a:ea typeface="Open Sans"/>
                <a:cs typeface="Open Sans"/>
                <a:sym typeface="Open Sans"/>
              </a:rPr>
              <a:t>including icons by </a:t>
            </a:r>
            <a:r>
              <a:rPr b="1" i="0" lang="en" sz="1000" u="sng" cap="none" strike="noStrike">
                <a:solidFill>
                  <a:schemeClr val="dk1"/>
                </a:solidFill>
                <a:latin typeface="Open Sans"/>
                <a:ea typeface="Open Sans"/>
                <a:cs typeface="Open Sans"/>
                <a:sym typeface="Open Sans"/>
                <a:hlinkClick r:id="rId3">
                  <a:extLst>
                    <a:ext uri="{A12FA001-AC4F-418D-AE19-62706E023703}">
                      <ahyp:hlinkClr val="tx"/>
                    </a:ext>
                  </a:extLst>
                </a:hlinkClick>
              </a:rPr>
              <a:t>Flaticon</a:t>
            </a:r>
            <a:r>
              <a:rPr b="1" i="0" lang="en" sz="1000" u="none" cap="none" strike="noStrike">
                <a:solidFill>
                  <a:schemeClr val="dk1"/>
                </a:solidFill>
                <a:latin typeface="Open Sans"/>
                <a:ea typeface="Open Sans"/>
                <a:cs typeface="Open Sans"/>
                <a:sym typeface="Open Sans"/>
              </a:rPr>
              <a:t> </a:t>
            </a:r>
            <a:r>
              <a:rPr b="0" i="0" lang="en" sz="1000" u="none" cap="none" strike="noStrike">
                <a:solidFill>
                  <a:schemeClr val="dk1"/>
                </a:solidFill>
                <a:latin typeface="Open Sans"/>
                <a:ea typeface="Open Sans"/>
                <a:cs typeface="Open Sans"/>
                <a:sym typeface="Open Sans"/>
              </a:rPr>
              <a:t>and infographics &amp; images by </a:t>
            </a:r>
            <a:r>
              <a:rPr b="1" i="0" lang="en" sz="1000" u="sng" cap="none" strike="noStrike">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i="0" sz="1000" u="sng" cap="none" strike="noStrike">
              <a:solidFill>
                <a:schemeClr val="dk1"/>
              </a:solidFill>
              <a:highlight>
                <a:srgbClr val="DFDEFC"/>
              </a:highlight>
              <a:latin typeface="Open Sans"/>
              <a:ea typeface="Open Sans"/>
              <a:cs typeface="Open Sans"/>
              <a:sym typeface="Open Sans"/>
            </a:endParaRPr>
          </a:p>
        </p:txBody>
      </p:sp>
      <p:grpSp>
        <p:nvGrpSpPr>
          <p:cNvPr id="367" name="Google Shape;367;p36"/>
          <p:cNvGrpSpPr/>
          <p:nvPr/>
        </p:nvGrpSpPr>
        <p:grpSpPr>
          <a:xfrm>
            <a:off x="-10050" y="2453305"/>
            <a:ext cx="9164100" cy="3286335"/>
            <a:chOff x="-10050" y="2453305"/>
            <a:chExt cx="9164100" cy="3286335"/>
          </a:xfrm>
        </p:grpSpPr>
        <p:sp>
          <p:nvSpPr>
            <p:cNvPr id="368" name="Google Shape;368;p36"/>
            <p:cNvSpPr/>
            <p:nvPr/>
          </p:nvSpPr>
          <p:spPr>
            <a:xfrm>
              <a:off x="-10050" y="4095000"/>
              <a:ext cx="9164100" cy="1200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369" name="Google Shape;369;p36"/>
            <p:cNvGrpSpPr/>
            <p:nvPr/>
          </p:nvGrpSpPr>
          <p:grpSpPr>
            <a:xfrm rot="10800000">
              <a:off x="379717" y="2453305"/>
              <a:ext cx="3286335" cy="3286335"/>
              <a:chOff x="-477100" y="1465375"/>
              <a:chExt cx="2621100" cy="2621100"/>
            </a:xfrm>
          </p:grpSpPr>
          <p:sp>
            <p:nvSpPr>
              <p:cNvPr id="370" name="Google Shape;370;p36"/>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71" name="Google Shape;371;p36"/>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72" name="Google Shape;372;p36"/>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sp>
        <p:nvSpPr>
          <p:cNvPr id="374" name="Google Shape;374;p37"/>
          <p:cNvSpPr txBox="1"/>
          <p:nvPr>
            <p:ph type="title"/>
          </p:nvPr>
        </p:nvSpPr>
        <p:spPr>
          <a:xfrm>
            <a:off x="2724150" y="1307100"/>
            <a:ext cx="3695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75" name="Google Shape;375;p37"/>
          <p:cNvGrpSpPr/>
          <p:nvPr/>
        </p:nvGrpSpPr>
        <p:grpSpPr>
          <a:xfrm>
            <a:off x="7432042" y="-1561675"/>
            <a:ext cx="3808800" cy="3808800"/>
            <a:chOff x="4302992" y="58175"/>
            <a:chExt cx="3808800" cy="3808800"/>
          </a:xfrm>
        </p:grpSpPr>
        <p:sp>
          <p:nvSpPr>
            <p:cNvPr id="376" name="Google Shape;376;p37"/>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77" name="Google Shape;377;p37"/>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78" name="Google Shape;378;p37"/>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9" name="Shape 379"/>
        <p:cNvGrpSpPr/>
        <p:nvPr/>
      </p:nvGrpSpPr>
      <p:grpSpPr>
        <a:xfrm>
          <a:off x="0" y="0"/>
          <a:ext cx="0" cy="0"/>
          <a:chOff x="0" y="0"/>
          <a:chExt cx="0" cy="0"/>
        </a:xfrm>
      </p:grpSpPr>
      <p:sp>
        <p:nvSpPr>
          <p:cNvPr id="380" name="Google Shape;380;p38"/>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1" name="Google Shape;381;p38"/>
          <p:cNvSpPr txBox="1"/>
          <p:nvPr>
            <p:ph idx="1" type="subTitle"/>
          </p:nvPr>
        </p:nvSpPr>
        <p:spPr>
          <a:xfrm>
            <a:off x="2201925" y="2427926"/>
            <a:ext cx="4740300" cy="11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82" name="Google Shape;382;p38"/>
          <p:cNvGrpSpPr/>
          <p:nvPr/>
        </p:nvGrpSpPr>
        <p:grpSpPr>
          <a:xfrm>
            <a:off x="2689500" y="3978825"/>
            <a:ext cx="3808800" cy="3808800"/>
            <a:chOff x="4302992" y="58175"/>
            <a:chExt cx="3808800" cy="3808800"/>
          </a:xfrm>
        </p:grpSpPr>
        <p:sp>
          <p:nvSpPr>
            <p:cNvPr id="383" name="Google Shape;383;p38"/>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84" name="Google Shape;384;p38"/>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85" name="Google Shape;385;p38"/>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6" name="Shape 386"/>
        <p:cNvGrpSpPr/>
        <p:nvPr/>
      </p:nvGrpSpPr>
      <p:grpSpPr>
        <a:xfrm>
          <a:off x="0" y="0"/>
          <a:ext cx="0" cy="0"/>
          <a:chOff x="0" y="0"/>
          <a:chExt cx="0" cy="0"/>
        </a:xfrm>
      </p:grpSpPr>
      <p:sp>
        <p:nvSpPr>
          <p:cNvPr id="387" name="Google Shape;387;p39"/>
          <p:cNvSpPr/>
          <p:nvPr>
            <p:ph idx="2" type="pic"/>
          </p:nvPr>
        </p:nvSpPr>
        <p:spPr>
          <a:xfrm>
            <a:off x="-6875" y="0"/>
            <a:ext cx="9144000" cy="5157300"/>
          </a:xfrm>
          <a:prstGeom prst="rect">
            <a:avLst/>
          </a:prstGeom>
          <a:noFill/>
          <a:ln>
            <a:noFill/>
          </a:ln>
        </p:spPr>
      </p:sp>
      <p:sp>
        <p:nvSpPr>
          <p:cNvPr id="388" name="Google Shape;388;p39"/>
          <p:cNvSpPr txBox="1"/>
          <p:nvPr>
            <p:ph type="title"/>
          </p:nvPr>
        </p:nvSpPr>
        <p:spPr>
          <a:xfrm>
            <a:off x="1778400" y="4158000"/>
            <a:ext cx="5587200" cy="3486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9" name="Shape 38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90" name="Shape 390"/>
        <p:cNvGrpSpPr/>
        <p:nvPr/>
      </p:nvGrpSpPr>
      <p:grpSpPr>
        <a:xfrm>
          <a:off x="0" y="0"/>
          <a:ext cx="0" cy="0"/>
          <a:chOff x="0" y="0"/>
          <a:chExt cx="0" cy="0"/>
        </a:xfrm>
      </p:grpSpPr>
      <p:grpSp>
        <p:nvGrpSpPr>
          <p:cNvPr id="391" name="Google Shape;391;p41"/>
          <p:cNvGrpSpPr/>
          <p:nvPr/>
        </p:nvGrpSpPr>
        <p:grpSpPr>
          <a:xfrm>
            <a:off x="-261530" y="61737"/>
            <a:ext cx="9667071" cy="5020027"/>
            <a:chOff x="-261530" y="61737"/>
            <a:chExt cx="9667071" cy="5020027"/>
          </a:xfrm>
        </p:grpSpPr>
        <p:grpSp>
          <p:nvGrpSpPr>
            <p:cNvPr id="392" name="Google Shape;392;p41"/>
            <p:cNvGrpSpPr/>
            <p:nvPr/>
          </p:nvGrpSpPr>
          <p:grpSpPr>
            <a:xfrm>
              <a:off x="-261530" y="61737"/>
              <a:ext cx="1472268" cy="946527"/>
              <a:chOff x="-33590" y="551161"/>
              <a:chExt cx="753579" cy="484479"/>
            </a:xfrm>
          </p:grpSpPr>
          <p:cxnSp>
            <p:nvCxnSpPr>
              <p:cNvPr id="393" name="Google Shape;393;p41"/>
              <p:cNvCxnSpPr>
                <a:stCxn id="394"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395" name="Google Shape;395;p41"/>
              <p:cNvGrpSpPr/>
              <p:nvPr/>
            </p:nvGrpSpPr>
            <p:grpSpPr>
              <a:xfrm flipH="1">
                <a:off x="235510" y="551161"/>
                <a:ext cx="484479" cy="484479"/>
                <a:chOff x="4302992" y="58175"/>
                <a:chExt cx="3808800" cy="3808800"/>
              </a:xfrm>
            </p:grpSpPr>
            <p:sp>
              <p:nvSpPr>
                <p:cNvPr id="394" name="Google Shape;394;p41"/>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96" name="Google Shape;396;p41"/>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397" name="Google Shape;397;p41"/>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nvGrpSpPr>
            <p:cNvPr id="398" name="Google Shape;398;p41"/>
            <p:cNvGrpSpPr/>
            <p:nvPr/>
          </p:nvGrpSpPr>
          <p:grpSpPr>
            <a:xfrm flipH="1">
              <a:off x="7933272" y="4135237"/>
              <a:ext cx="1472268" cy="946527"/>
              <a:chOff x="-33590" y="551161"/>
              <a:chExt cx="753579" cy="484479"/>
            </a:xfrm>
          </p:grpSpPr>
          <p:cxnSp>
            <p:nvCxnSpPr>
              <p:cNvPr id="399" name="Google Shape;399;p41"/>
              <p:cNvCxnSpPr>
                <a:stCxn id="400" idx="6"/>
              </p:cNvCxnSpPr>
              <p:nvPr/>
            </p:nvCxnSpPr>
            <p:spPr>
              <a:xfrm rot="10800000">
                <a:off x="-33590"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401" name="Google Shape;401;p41"/>
              <p:cNvGrpSpPr/>
              <p:nvPr/>
            </p:nvGrpSpPr>
            <p:grpSpPr>
              <a:xfrm flipH="1">
                <a:off x="235510" y="551161"/>
                <a:ext cx="484479" cy="484479"/>
                <a:chOff x="4302992" y="58175"/>
                <a:chExt cx="3808800" cy="3808800"/>
              </a:xfrm>
            </p:grpSpPr>
            <p:sp>
              <p:nvSpPr>
                <p:cNvPr id="400" name="Google Shape;400;p41"/>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02" name="Google Shape;402;p41"/>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03" name="Google Shape;403;p41"/>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5"/>
          <p:cNvSpPr txBox="1"/>
          <p:nvPr>
            <p:ph type="title"/>
          </p:nvPr>
        </p:nvSpPr>
        <p:spPr>
          <a:xfrm>
            <a:off x="3747400" y="3090125"/>
            <a:ext cx="3943500" cy="147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5"/>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6000"/>
              <a:buFont typeface="Rubik Light"/>
              <a:buNone/>
              <a:defRPr i="1" sz="6000">
                <a:solidFill>
                  <a:schemeClr val="dk2"/>
                </a:solidFill>
                <a:latin typeface="Rubik Light"/>
                <a:ea typeface="Rubik Light"/>
                <a:cs typeface="Rubik Light"/>
                <a:sym typeface="Rubik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9" name="Google Shape;49;p5"/>
          <p:cNvSpPr/>
          <p:nvPr>
            <p:ph idx="3" type="pic"/>
          </p:nvPr>
        </p:nvSpPr>
        <p:spPr>
          <a:xfrm>
            <a:off x="713700" y="535000"/>
            <a:ext cx="2824800" cy="4068900"/>
          </a:xfrm>
          <a:prstGeom prst="roundRect">
            <a:avLst>
              <a:gd fmla="val 16667" name="adj"/>
            </a:avLst>
          </a:prstGeom>
          <a:noFill/>
          <a:ln>
            <a:noFill/>
          </a:ln>
        </p:spPr>
      </p:sp>
      <p:grpSp>
        <p:nvGrpSpPr>
          <p:cNvPr id="50" name="Google Shape;50;p5"/>
          <p:cNvGrpSpPr/>
          <p:nvPr/>
        </p:nvGrpSpPr>
        <p:grpSpPr>
          <a:xfrm>
            <a:off x="8114050" y="0"/>
            <a:ext cx="2090334" cy="5295900"/>
            <a:chOff x="8114050" y="0"/>
            <a:chExt cx="2090334" cy="5295900"/>
          </a:xfrm>
        </p:grpSpPr>
        <p:sp>
          <p:nvSpPr>
            <p:cNvPr id="51" name="Google Shape;51;p5"/>
            <p:cNvSpPr/>
            <p:nvPr/>
          </p:nvSpPr>
          <p:spPr>
            <a:xfrm>
              <a:off x="8114050" y="0"/>
              <a:ext cx="1039800" cy="5295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52" name="Google Shape;52;p5"/>
            <p:cNvGrpSpPr/>
            <p:nvPr/>
          </p:nvGrpSpPr>
          <p:grpSpPr>
            <a:xfrm rot="-5400000">
              <a:off x="8114057" y="335687"/>
              <a:ext cx="2090327" cy="2090327"/>
              <a:chOff x="-477100" y="1465375"/>
              <a:chExt cx="2621100" cy="2621100"/>
            </a:xfrm>
          </p:grpSpPr>
          <p:sp>
            <p:nvSpPr>
              <p:cNvPr id="53" name="Google Shape;53;p5"/>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4" name="Google Shape;54;p5"/>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5" name="Google Shape;55;p5"/>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04" name="Shape 404"/>
        <p:cNvGrpSpPr/>
        <p:nvPr/>
      </p:nvGrpSpPr>
      <p:grpSpPr>
        <a:xfrm>
          <a:off x="0" y="0"/>
          <a:ext cx="0" cy="0"/>
          <a:chOff x="0" y="0"/>
          <a:chExt cx="0" cy="0"/>
        </a:xfrm>
      </p:grpSpPr>
      <p:grpSp>
        <p:nvGrpSpPr>
          <p:cNvPr id="405" name="Google Shape;405;p42"/>
          <p:cNvGrpSpPr/>
          <p:nvPr/>
        </p:nvGrpSpPr>
        <p:grpSpPr>
          <a:xfrm>
            <a:off x="6254117" y="3899880"/>
            <a:ext cx="3286335" cy="3286335"/>
            <a:chOff x="-477100" y="1465375"/>
            <a:chExt cx="2621100" cy="2621100"/>
          </a:xfrm>
        </p:grpSpPr>
        <p:sp>
          <p:nvSpPr>
            <p:cNvPr id="406" name="Google Shape;406;p42"/>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07" name="Google Shape;407;p42"/>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08" name="Google Shape;408;p42"/>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6"/>
          <p:cNvSpPr txBox="1"/>
          <p:nvPr>
            <p:ph type="title"/>
          </p:nvPr>
        </p:nvSpPr>
        <p:spPr>
          <a:xfrm>
            <a:off x="1402275" y="1149763"/>
            <a:ext cx="3489600" cy="110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 name="Google Shape;58;p6"/>
          <p:cNvSpPr txBox="1"/>
          <p:nvPr>
            <p:ph idx="1" type="body"/>
          </p:nvPr>
        </p:nvSpPr>
        <p:spPr>
          <a:xfrm>
            <a:off x="1402275" y="2338938"/>
            <a:ext cx="3489600" cy="1654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59" name="Google Shape;59;p6"/>
          <p:cNvSpPr/>
          <p:nvPr>
            <p:ph idx="2" type="pic"/>
          </p:nvPr>
        </p:nvSpPr>
        <p:spPr>
          <a:xfrm>
            <a:off x="4976725" y="535000"/>
            <a:ext cx="3464100" cy="4073400"/>
          </a:xfrm>
          <a:prstGeom prst="roundRect">
            <a:avLst>
              <a:gd fmla="val 16667" name="adj"/>
            </a:avLst>
          </a:prstGeom>
          <a:noFill/>
          <a:ln>
            <a:noFill/>
          </a:ln>
        </p:spPr>
      </p:sp>
      <p:grpSp>
        <p:nvGrpSpPr>
          <p:cNvPr id="60" name="Google Shape;60;p6"/>
          <p:cNvGrpSpPr/>
          <p:nvPr/>
        </p:nvGrpSpPr>
        <p:grpSpPr>
          <a:xfrm flipH="1">
            <a:off x="-1063650" y="0"/>
            <a:ext cx="2090334" cy="5295900"/>
            <a:chOff x="8114050" y="0"/>
            <a:chExt cx="2090334" cy="5295900"/>
          </a:xfrm>
        </p:grpSpPr>
        <p:sp>
          <p:nvSpPr>
            <p:cNvPr id="61" name="Google Shape;61;p6"/>
            <p:cNvSpPr/>
            <p:nvPr/>
          </p:nvSpPr>
          <p:spPr>
            <a:xfrm>
              <a:off x="8114050" y="0"/>
              <a:ext cx="1039800" cy="5295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nvGrpSpPr>
            <p:cNvPr id="62" name="Google Shape;62;p6"/>
            <p:cNvGrpSpPr/>
            <p:nvPr/>
          </p:nvGrpSpPr>
          <p:grpSpPr>
            <a:xfrm rot="-5400000">
              <a:off x="8114057" y="335687"/>
              <a:ext cx="2090327" cy="2090327"/>
              <a:chOff x="-477100" y="1465375"/>
              <a:chExt cx="2621100" cy="2621100"/>
            </a:xfrm>
          </p:grpSpPr>
          <p:sp>
            <p:nvSpPr>
              <p:cNvPr id="63" name="Google Shape;63;p6"/>
              <p:cNvSpPr/>
              <p:nvPr/>
            </p:nvSpPr>
            <p:spPr>
              <a:xfrm rot="5400000">
                <a:off x="-477100" y="1465375"/>
                <a:ext cx="2621100" cy="2621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4" name="Google Shape;64;p6"/>
              <p:cNvSpPr/>
              <p:nvPr/>
            </p:nvSpPr>
            <p:spPr>
              <a:xfrm rot="5400000">
                <a:off x="-139900" y="1802575"/>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5" name="Google Shape;65;p6"/>
              <p:cNvSpPr/>
              <p:nvPr/>
            </p:nvSpPr>
            <p:spPr>
              <a:xfrm rot="5400000">
                <a:off x="180350" y="2122825"/>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8" name="Google Shape;68;p7"/>
          <p:cNvSpPr txBox="1"/>
          <p:nvPr>
            <p:ph idx="1" type="subTitle"/>
          </p:nvPr>
        </p:nvSpPr>
        <p:spPr>
          <a:xfrm>
            <a:off x="4767863" y="2421750"/>
            <a:ext cx="3131400" cy="14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 name="Google Shape;69;p7"/>
          <p:cNvSpPr txBox="1"/>
          <p:nvPr>
            <p:ph idx="2" type="subTitle"/>
          </p:nvPr>
        </p:nvSpPr>
        <p:spPr>
          <a:xfrm>
            <a:off x="1244713" y="2421750"/>
            <a:ext cx="3131400" cy="14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 name="Google Shape;70;p7"/>
          <p:cNvSpPr txBox="1"/>
          <p:nvPr>
            <p:ph idx="3" type="subTitle"/>
          </p:nvPr>
        </p:nvSpPr>
        <p:spPr>
          <a:xfrm>
            <a:off x="1244714" y="1771900"/>
            <a:ext cx="31314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71" name="Google Shape;71;p7"/>
          <p:cNvSpPr txBox="1"/>
          <p:nvPr>
            <p:ph idx="4" type="subTitle"/>
          </p:nvPr>
        </p:nvSpPr>
        <p:spPr>
          <a:xfrm>
            <a:off x="4767876" y="1771900"/>
            <a:ext cx="31314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72" name="Google Shape;72;p7"/>
          <p:cNvGrpSpPr/>
          <p:nvPr/>
        </p:nvGrpSpPr>
        <p:grpSpPr>
          <a:xfrm>
            <a:off x="-33589" y="551161"/>
            <a:ext cx="753579" cy="484479"/>
            <a:chOff x="-33589" y="551161"/>
            <a:chExt cx="753579" cy="484479"/>
          </a:xfrm>
        </p:grpSpPr>
        <p:cxnSp>
          <p:nvCxnSpPr>
            <p:cNvPr id="73" name="Google Shape;73;p7"/>
            <p:cNvCxnSpPr>
              <a:stCxn id="74"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75" name="Google Shape;75;p7"/>
            <p:cNvGrpSpPr/>
            <p:nvPr/>
          </p:nvGrpSpPr>
          <p:grpSpPr>
            <a:xfrm flipH="1">
              <a:off x="235511" y="551161"/>
              <a:ext cx="484479" cy="484479"/>
              <a:chOff x="4302992" y="58175"/>
              <a:chExt cx="3808800" cy="3808800"/>
            </a:xfrm>
          </p:grpSpPr>
          <p:sp>
            <p:nvSpPr>
              <p:cNvPr id="74" name="Google Shape;74;p7"/>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76" name="Google Shape;76;p7"/>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77" name="Google Shape;77;p7"/>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 name="Shape 78"/>
        <p:cNvGrpSpPr/>
        <p:nvPr/>
      </p:nvGrpSpPr>
      <p:grpSpPr>
        <a:xfrm>
          <a:off x="0" y="0"/>
          <a:ext cx="0" cy="0"/>
          <a:chOff x="0" y="0"/>
          <a:chExt cx="0" cy="0"/>
        </a:xfrm>
      </p:grpSpPr>
      <p:sp>
        <p:nvSpPr>
          <p:cNvPr id="79" name="Google Shape;79;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8"/>
          <p:cNvSpPr txBox="1"/>
          <p:nvPr>
            <p:ph idx="1" type="subTitle"/>
          </p:nvPr>
        </p:nvSpPr>
        <p:spPr>
          <a:xfrm>
            <a:off x="937625"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8"/>
          <p:cNvSpPr txBox="1"/>
          <p:nvPr>
            <p:ph idx="2" type="subTitle"/>
          </p:nvPr>
        </p:nvSpPr>
        <p:spPr>
          <a:xfrm>
            <a:off x="3484347"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 name="Google Shape;82;p8"/>
          <p:cNvSpPr txBox="1"/>
          <p:nvPr>
            <p:ph idx="3" type="subTitle"/>
          </p:nvPr>
        </p:nvSpPr>
        <p:spPr>
          <a:xfrm>
            <a:off x="6031075" y="2424776"/>
            <a:ext cx="2175300" cy="190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8"/>
          <p:cNvSpPr txBox="1"/>
          <p:nvPr>
            <p:ph idx="4" type="subTitle"/>
          </p:nvPr>
        </p:nvSpPr>
        <p:spPr>
          <a:xfrm>
            <a:off x="937625"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84" name="Google Shape;84;p8"/>
          <p:cNvSpPr txBox="1"/>
          <p:nvPr>
            <p:ph idx="5" type="subTitle"/>
          </p:nvPr>
        </p:nvSpPr>
        <p:spPr>
          <a:xfrm>
            <a:off x="3484350"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85" name="Google Shape;85;p8"/>
          <p:cNvSpPr txBox="1"/>
          <p:nvPr>
            <p:ph idx="6" type="subTitle"/>
          </p:nvPr>
        </p:nvSpPr>
        <p:spPr>
          <a:xfrm>
            <a:off x="6031075" y="17722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86" name="Google Shape;86;p8"/>
          <p:cNvGrpSpPr/>
          <p:nvPr/>
        </p:nvGrpSpPr>
        <p:grpSpPr>
          <a:xfrm>
            <a:off x="-33589" y="551161"/>
            <a:ext cx="753579" cy="484479"/>
            <a:chOff x="-33589" y="551161"/>
            <a:chExt cx="753579" cy="484479"/>
          </a:xfrm>
        </p:grpSpPr>
        <p:cxnSp>
          <p:nvCxnSpPr>
            <p:cNvPr id="87" name="Google Shape;87;p8"/>
            <p:cNvCxnSpPr>
              <a:stCxn id="88"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89" name="Google Shape;89;p8"/>
            <p:cNvGrpSpPr/>
            <p:nvPr/>
          </p:nvGrpSpPr>
          <p:grpSpPr>
            <a:xfrm flipH="1">
              <a:off x="235511" y="551161"/>
              <a:ext cx="484479" cy="484479"/>
              <a:chOff x="4302992" y="58175"/>
              <a:chExt cx="3808800" cy="3808800"/>
            </a:xfrm>
          </p:grpSpPr>
          <p:sp>
            <p:nvSpPr>
              <p:cNvPr id="88" name="Google Shape;88;p8"/>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90" name="Google Shape;90;p8"/>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91" name="Google Shape;91;p8"/>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4" name="Google Shape;94;p9"/>
          <p:cNvSpPr txBox="1"/>
          <p:nvPr>
            <p:ph idx="1" type="subTitle"/>
          </p:nvPr>
        </p:nvSpPr>
        <p:spPr>
          <a:xfrm>
            <a:off x="1163725" y="130647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95" name="Google Shape;95;p9"/>
          <p:cNvSpPr txBox="1"/>
          <p:nvPr>
            <p:ph idx="2" type="subTitle"/>
          </p:nvPr>
        </p:nvSpPr>
        <p:spPr>
          <a:xfrm>
            <a:off x="1163726" y="1832375"/>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 name="Google Shape;96;p9"/>
          <p:cNvSpPr txBox="1"/>
          <p:nvPr>
            <p:ph idx="3" type="subTitle"/>
          </p:nvPr>
        </p:nvSpPr>
        <p:spPr>
          <a:xfrm>
            <a:off x="5013252" y="1832375"/>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 name="Google Shape;97;p9"/>
          <p:cNvSpPr txBox="1"/>
          <p:nvPr>
            <p:ph idx="4" type="subTitle"/>
          </p:nvPr>
        </p:nvSpPr>
        <p:spPr>
          <a:xfrm>
            <a:off x="1163726" y="3580700"/>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8" name="Google Shape;98;p9"/>
          <p:cNvSpPr txBox="1"/>
          <p:nvPr>
            <p:ph idx="5" type="subTitle"/>
          </p:nvPr>
        </p:nvSpPr>
        <p:spPr>
          <a:xfrm>
            <a:off x="5013252" y="3580700"/>
            <a:ext cx="2967000" cy="10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 name="Google Shape;99;p9"/>
          <p:cNvSpPr txBox="1"/>
          <p:nvPr>
            <p:ph idx="6" type="subTitle"/>
          </p:nvPr>
        </p:nvSpPr>
        <p:spPr>
          <a:xfrm>
            <a:off x="1163725" y="3054800"/>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100" name="Google Shape;100;p9"/>
          <p:cNvSpPr txBox="1"/>
          <p:nvPr>
            <p:ph idx="7" type="subTitle"/>
          </p:nvPr>
        </p:nvSpPr>
        <p:spPr>
          <a:xfrm>
            <a:off x="5013250" y="1306475"/>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sp>
        <p:nvSpPr>
          <p:cNvPr id="101" name="Google Shape;101;p9"/>
          <p:cNvSpPr txBox="1"/>
          <p:nvPr>
            <p:ph idx="8" type="subTitle"/>
          </p:nvPr>
        </p:nvSpPr>
        <p:spPr>
          <a:xfrm>
            <a:off x="5013250" y="3054800"/>
            <a:ext cx="2967000" cy="52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2pPr>
            <a:lvl3pPr lvl="2"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3pPr>
            <a:lvl4pPr lvl="3"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4pPr>
            <a:lvl5pPr lvl="4"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5pPr>
            <a:lvl6pPr lvl="5"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6pPr>
            <a:lvl7pPr lvl="6"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7pPr>
            <a:lvl8pPr lvl="7"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8pPr>
            <a:lvl9pPr lvl="8" algn="ctr">
              <a:lnSpc>
                <a:spcPct val="100000"/>
              </a:lnSpc>
              <a:spcBef>
                <a:spcPts val="0"/>
              </a:spcBef>
              <a:spcAft>
                <a:spcPts val="0"/>
              </a:spcAft>
              <a:buClr>
                <a:schemeClr val="dk1"/>
              </a:buClr>
              <a:buSzPts val="2400"/>
              <a:buFont typeface="Rubik Medium"/>
              <a:buNone/>
              <a:defRPr sz="2400">
                <a:solidFill>
                  <a:schemeClr val="dk1"/>
                </a:solidFill>
                <a:latin typeface="Rubik Medium"/>
                <a:ea typeface="Rubik Medium"/>
                <a:cs typeface="Rubik Medium"/>
                <a:sym typeface="Rubik Medium"/>
              </a:defRPr>
            </a:lvl9pPr>
          </a:lstStyle>
          <a:p/>
        </p:txBody>
      </p:sp>
      <p:grpSp>
        <p:nvGrpSpPr>
          <p:cNvPr id="102" name="Google Shape;102;p9"/>
          <p:cNvGrpSpPr/>
          <p:nvPr/>
        </p:nvGrpSpPr>
        <p:grpSpPr>
          <a:xfrm>
            <a:off x="-33589" y="551161"/>
            <a:ext cx="753579" cy="484479"/>
            <a:chOff x="-33589" y="551161"/>
            <a:chExt cx="753579" cy="484479"/>
          </a:xfrm>
        </p:grpSpPr>
        <p:cxnSp>
          <p:nvCxnSpPr>
            <p:cNvPr id="103" name="Google Shape;103;p9"/>
            <p:cNvCxnSpPr>
              <a:stCxn id="104"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105" name="Google Shape;105;p9"/>
            <p:cNvGrpSpPr/>
            <p:nvPr/>
          </p:nvGrpSpPr>
          <p:grpSpPr>
            <a:xfrm flipH="1">
              <a:off x="235511" y="551161"/>
              <a:ext cx="484479" cy="484479"/>
              <a:chOff x="4302992" y="58175"/>
              <a:chExt cx="3808800" cy="3808800"/>
            </a:xfrm>
          </p:grpSpPr>
          <p:sp>
            <p:nvSpPr>
              <p:cNvPr id="104" name="Google Shape;104;p9"/>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06" name="Google Shape;106;p9"/>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07" name="Google Shape;107;p9"/>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8" name="Shape 108"/>
        <p:cNvGrpSpPr/>
        <p:nvPr/>
      </p:nvGrpSpPr>
      <p:grpSpPr>
        <a:xfrm>
          <a:off x="0" y="0"/>
          <a:ext cx="0" cy="0"/>
          <a:chOff x="0" y="0"/>
          <a:chExt cx="0" cy="0"/>
        </a:xfrm>
      </p:grpSpPr>
      <p:sp>
        <p:nvSpPr>
          <p:cNvPr id="109" name="Google Shape;109;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 name="Google Shape;110;p10"/>
          <p:cNvSpPr txBox="1"/>
          <p:nvPr>
            <p:ph idx="1" type="subTitle"/>
          </p:nvPr>
        </p:nvSpPr>
        <p:spPr>
          <a:xfrm>
            <a:off x="720000" y="1710160"/>
            <a:ext cx="21021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 name="Google Shape;111;p10"/>
          <p:cNvSpPr txBox="1"/>
          <p:nvPr>
            <p:ph idx="2" type="subTitle"/>
          </p:nvPr>
        </p:nvSpPr>
        <p:spPr>
          <a:xfrm>
            <a:off x="3522950" y="171015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10"/>
          <p:cNvSpPr txBox="1"/>
          <p:nvPr>
            <p:ph idx="3" type="subTitle"/>
          </p:nvPr>
        </p:nvSpPr>
        <p:spPr>
          <a:xfrm>
            <a:off x="720000"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10"/>
          <p:cNvSpPr txBox="1"/>
          <p:nvPr>
            <p:ph idx="4" type="subTitle"/>
          </p:nvPr>
        </p:nvSpPr>
        <p:spPr>
          <a:xfrm>
            <a:off x="3522950"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 name="Google Shape;114;p10"/>
          <p:cNvSpPr txBox="1"/>
          <p:nvPr>
            <p:ph idx="5" type="subTitle"/>
          </p:nvPr>
        </p:nvSpPr>
        <p:spPr>
          <a:xfrm>
            <a:off x="6325900" y="171015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5" name="Google Shape;115;p10"/>
          <p:cNvSpPr txBox="1"/>
          <p:nvPr>
            <p:ph idx="6" type="subTitle"/>
          </p:nvPr>
        </p:nvSpPr>
        <p:spPr>
          <a:xfrm>
            <a:off x="6325899" y="3428000"/>
            <a:ext cx="2103000" cy="118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10"/>
          <p:cNvSpPr txBox="1"/>
          <p:nvPr>
            <p:ph idx="7" type="subTitle"/>
          </p:nvPr>
        </p:nvSpPr>
        <p:spPr>
          <a:xfrm>
            <a:off x="720000"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117" name="Google Shape;117;p10"/>
          <p:cNvSpPr txBox="1"/>
          <p:nvPr>
            <p:ph idx="8" type="subTitle"/>
          </p:nvPr>
        </p:nvSpPr>
        <p:spPr>
          <a:xfrm>
            <a:off x="3522950"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118" name="Google Shape;118;p10"/>
          <p:cNvSpPr txBox="1"/>
          <p:nvPr>
            <p:ph idx="9" type="subTitle"/>
          </p:nvPr>
        </p:nvSpPr>
        <p:spPr>
          <a:xfrm>
            <a:off x="6325899" y="1336275"/>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119" name="Google Shape;119;p10"/>
          <p:cNvSpPr txBox="1"/>
          <p:nvPr>
            <p:ph idx="13" type="subTitle"/>
          </p:nvPr>
        </p:nvSpPr>
        <p:spPr>
          <a:xfrm>
            <a:off x="720000" y="3050900"/>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120" name="Google Shape;120;p10"/>
          <p:cNvSpPr txBox="1"/>
          <p:nvPr>
            <p:ph idx="14" type="subTitle"/>
          </p:nvPr>
        </p:nvSpPr>
        <p:spPr>
          <a:xfrm>
            <a:off x="3522950" y="3050902"/>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121" name="Google Shape;121;p10"/>
          <p:cNvSpPr txBox="1"/>
          <p:nvPr>
            <p:ph idx="15" type="subTitle"/>
          </p:nvPr>
        </p:nvSpPr>
        <p:spPr>
          <a:xfrm>
            <a:off x="6325899" y="3050902"/>
            <a:ext cx="2103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ubik Medium"/>
              <a:buNone/>
              <a:defRPr sz="1800">
                <a:solidFill>
                  <a:schemeClr val="dk1"/>
                </a:solidFill>
                <a:latin typeface="Rubik Medium"/>
                <a:ea typeface="Rubik Medium"/>
                <a:cs typeface="Rubik Medium"/>
                <a:sym typeface="Rubik Medium"/>
              </a:defRPr>
            </a:lvl1pPr>
            <a:lvl2pPr lvl="1"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2pPr>
            <a:lvl3pPr lvl="2"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3pPr>
            <a:lvl4pPr lvl="3"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4pPr>
            <a:lvl5pPr lvl="4"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5pPr>
            <a:lvl6pPr lvl="5"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6pPr>
            <a:lvl7pPr lvl="6"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7pPr>
            <a:lvl8pPr lvl="7"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8pPr>
            <a:lvl9pPr lvl="8" algn="ctr">
              <a:lnSpc>
                <a:spcPct val="100000"/>
              </a:lnSpc>
              <a:spcBef>
                <a:spcPts val="0"/>
              </a:spcBef>
              <a:spcAft>
                <a:spcPts val="0"/>
              </a:spcAft>
              <a:buSzPts val="2400"/>
              <a:buFont typeface="Rubik Medium"/>
              <a:buNone/>
              <a:defRPr sz="2400">
                <a:latin typeface="Rubik Medium"/>
                <a:ea typeface="Rubik Medium"/>
                <a:cs typeface="Rubik Medium"/>
                <a:sym typeface="Rubik Medium"/>
              </a:defRPr>
            </a:lvl9pPr>
          </a:lstStyle>
          <a:p/>
        </p:txBody>
      </p:sp>
      <p:grpSp>
        <p:nvGrpSpPr>
          <p:cNvPr id="122" name="Google Shape;122;p10"/>
          <p:cNvGrpSpPr/>
          <p:nvPr/>
        </p:nvGrpSpPr>
        <p:grpSpPr>
          <a:xfrm>
            <a:off x="-33589" y="551161"/>
            <a:ext cx="753579" cy="484479"/>
            <a:chOff x="-33589" y="551161"/>
            <a:chExt cx="753579" cy="484479"/>
          </a:xfrm>
        </p:grpSpPr>
        <p:cxnSp>
          <p:nvCxnSpPr>
            <p:cNvPr id="123" name="Google Shape;123;p10"/>
            <p:cNvCxnSpPr>
              <a:stCxn id="124" idx="6"/>
            </p:cNvCxnSpPr>
            <p:nvPr/>
          </p:nvCxnSpPr>
          <p:spPr>
            <a:xfrm rot="10800000">
              <a:off x="-33589" y="793401"/>
              <a:ext cx="269100" cy="0"/>
            </a:xfrm>
            <a:prstGeom prst="straightConnector1">
              <a:avLst/>
            </a:prstGeom>
            <a:noFill/>
            <a:ln cap="flat" cmpd="sng" w="19050">
              <a:solidFill>
                <a:schemeClr val="accent1"/>
              </a:solidFill>
              <a:prstDash val="solid"/>
              <a:round/>
              <a:headEnd len="sm" w="sm" type="none"/>
              <a:tailEnd len="sm" w="sm" type="none"/>
            </a:ln>
          </p:spPr>
        </p:cxnSp>
        <p:grpSp>
          <p:nvGrpSpPr>
            <p:cNvPr id="125" name="Google Shape;125;p10"/>
            <p:cNvGrpSpPr/>
            <p:nvPr/>
          </p:nvGrpSpPr>
          <p:grpSpPr>
            <a:xfrm flipH="1">
              <a:off x="235511" y="551161"/>
              <a:ext cx="484479" cy="484479"/>
              <a:chOff x="4302992" y="58175"/>
              <a:chExt cx="3808800" cy="3808800"/>
            </a:xfrm>
          </p:grpSpPr>
          <p:sp>
            <p:nvSpPr>
              <p:cNvPr id="124" name="Google Shape;124;p10"/>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26" name="Google Shape;126;p10"/>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127" name="Google Shape;127;p10"/>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21" Type="http://schemas.openxmlformats.org/officeDocument/2006/relationships/theme" Target="../theme/theme2.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ubik Medium"/>
              <a:buNone/>
              <a:defRPr b="0" i="0" sz="3000" u="none" cap="none" strike="noStrike">
                <a:solidFill>
                  <a:schemeClr val="dk1"/>
                </a:solidFill>
                <a:latin typeface="Rubik Medium"/>
                <a:ea typeface="Rubik Medium"/>
                <a:cs typeface="Rubik Medium"/>
                <a:sym typeface="Rubik Medium"/>
              </a:defRPr>
            </a:lvl1pPr>
            <a:lvl2pPr lvl="1"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2pPr>
            <a:lvl3pPr lvl="2"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3pPr>
            <a:lvl4pPr lvl="3"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4pPr>
            <a:lvl5pPr lvl="4"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5pPr>
            <a:lvl6pPr lvl="5"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6pPr>
            <a:lvl7pPr lvl="6"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7pPr>
            <a:lvl8pPr lvl="7"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8pPr>
            <a:lvl9pPr lvl="8" marR="0" rtl="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1pPr>
            <a:lvl2pPr indent="-304800" lvl="1" marL="9144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2pPr>
            <a:lvl3pPr indent="-304800" lvl="2" marL="13716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3pPr>
            <a:lvl4pPr indent="-304800" lvl="3" marL="18288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4pPr>
            <a:lvl5pPr indent="-304800" lvl="4" marL="22860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5pPr>
            <a:lvl6pPr indent="-304800" lvl="5" marL="27432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6pPr>
            <a:lvl7pPr indent="-304800" lvl="6" marL="32004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7pPr>
            <a:lvl8pPr indent="-304800" lvl="7" marL="36576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8pPr>
            <a:lvl9pPr indent="-304800" lvl="8" marL="4114800" marR="0" rtl="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22"/>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Rubik Medium"/>
              <a:buNone/>
              <a:defRPr b="0" i="0" sz="3000" u="none" cap="none" strike="noStrike">
                <a:solidFill>
                  <a:schemeClr val="dk1"/>
                </a:solidFill>
                <a:latin typeface="Rubik Medium"/>
                <a:ea typeface="Rubik Medium"/>
                <a:cs typeface="Rubik Medium"/>
                <a:sym typeface="Rubik Medium"/>
              </a:defRPr>
            </a:lvl1pPr>
            <a:lvl2pPr lvl="1"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2pPr>
            <a:lvl3pPr lvl="2"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3pPr>
            <a:lvl4pPr lvl="3"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4pPr>
            <a:lvl5pPr lvl="4"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5pPr>
            <a:lvl6pPr lvl="5"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6pPr>
            <a:lvl7pPr lvl="6"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7pPr>
            <a:lvl8pPr lvl="7"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8pPr>
            <a:lvl9pPr lvl="8" marR="0" algn="l">
              <a:lnSpc>
                <a:spcPct val="100000"/>
              </a:lnSpc>
              <a:spcBef>
                <a:spcPts val="0"/>
              </a:spcBef>
              <a:spcAft>
                <a:spcPts val="0"/>
              </a:spcAft>
              <a:buClr>
                <a:schemeClr val="dk1"/>
              </a:buClr>
              <a:buSzPts val="3500"/>
              <a:buFont typeface="Rubik Medium"/>
              <a:buNone/>
              <a:defRPr b="0" i="0" sz="3500" u="none" cap="none" strike="noStrike">
                <a:solidFill>
                  <a:schemeClr val="dk1"/>
                </a:solidFill>
                <a:latin typeface="Rubik Medium"/>
                <a:ea typeface="Rubik Medium"/>
                <a:cs typeface="Rubik Medium"/>
                <a:sym typeface="Rubik Medium"/>
              </a:defRPr>
            </a:lvl9pPr>
          </a:lstStyle>
          <a:p/>
        </p:txBody>
      </p:sp>
      <p:sp>
        <p:nvSpPr>
          <p:cNvPr id="209" name="Google Shape;209;p2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1pPr>
            <a:lvl2pPr indent="-304800" lvl="1" marL="9144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2pPr>
            <a:lvl3pPr indent="-304800" lvl="2" marL="13716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3pPr>
            <a:lvl4pPr indent="-304800" lvl="3" marL="18288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4pPr>
            <a:lvl5pPr indent="-304800" lvl="4" marL="22860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5pPr>
            <a:lvl6pPr indent="-304800" lvl="5" marL="27432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6pPr>
            <a:lvl7pPr indent="-304800" lvl="6" marL="32004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7pPr>
            <a:lvl8pPr indent="-304800" lvl="7" marL="36576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8pPr>
            <a:lvl9pPr indent="-304800" lvl="8" marL="4114800" marR="0" algn="l">
              <a:lnSpc>
                <a:spcPct val="100000"/>
              </a:lnSpc>
              <a:spcBef>
                <a:spcPts val="0"/>
              </a:spcBef>
              <a:spcAft>
                <a:spcPts val="0"/>
              </a:spcAft>
              <a:buClr>
                <a:schemeClr val="dk1"/>
              </a:buClr>
              <a:buSzPts val="1200"/>
              <a:buFont typeface="Anek Telugu"/>
              <a:buChar char="■"/>
              <a:defRPr b="0" i="0" sz="1200" u="none" cap="none" strike="noStrike">
                <a:solidFill>
                  <a:schemeClr val="dk1"/>
                </a:solidFill>
                <a:latin typeface="Anek Telugu"/>
                <a:ea typeface="Anek Telugu"/>
                <a:cs typeface="Anek Telugu"/>
                <a:sym typeface="Anek Telugu"/>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hyperlink" Target="http://drive.google.com/file/d/12V3eHBIyKxUGihBJK_U5XtmdqANKuYSQ/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drive.google.com/file/d/1LvdplvtcTGg6LpHcnmS13ythmjSCnwsj/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drive.google.com/file/d/1BcRe7ay1Ne6LNX3GgLTIq2L3Glw_HPfw/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drive.google.com/file/d/1jNJ-SPpQrj4y8CvUX_zfrxDOf3Ym4486/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huggingface.co/docs/transformers/model_doc/audio-spectrogram-transformer" TargetMode="External"/><Relationship Id="rId4" Type="http://schemas.openxmlformats.org/officeDocument/2006/relationships/image" Target="../media/image4.png"/><Relationship Id="rId5" Type="http://schemas.openxmlformats.org/officeDocument/2006/relationships/hyperlink" Target="http://drive.google.com/file/d/1n9a5z4twsHAOoBn_NRtFjHMnhP0-TUEC/view" TargetMode="Externa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drive.google.com/file/d/1ajz3LieDAPBUmnCP-chKL72ABLsbG66Q/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drive.google.com/file/d/1ISx7580dHSd2PAHiD2RqgU61_HO1nQR_/view" TargetMode="External"/><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drive.google.com/file/d/1Exo4nL4UUdcvhfPc5Pc04P4YAYE90pmK/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hyperlink" Target="http://drive.google.com/file/d/1tlp7sd8VVeAXEBrUmSFnOWbbphtx7HoB/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drive.google.com/file/d/1XF-gRb8edCrk7jAFWNS1ziyTK6wpIjL9/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10.png"/><Relationship Id="rId7" Type="http://schemas.openxmlformats.org/officeDocument/2006/relationships/hyperlink" Target="http://drive.google.com/file/d/1EMtMo10cQt6eZxa57AoU1PUxrsR8Xk8R/view" TargetMode="External"/><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drive.google.com/file/d/1WNtooDfHs7vidk-VFrdvqHT_8j_BL9_P/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drive.google.com/file/d/1KTvXytT7Nt6-Za24z87XPXdDvDh1sN0V/view"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10.png"/><Relationship Id="rId7" Type="http://schemas.openxmlformats.org/officeDocument/2006/relationships/hyperlink" Target="http://drive.google.com/file/d/1Ox_8n1UiddIFq_hejz_OCnxJ5C0TNW3m/view" TargetMode="External"/><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hyperlink" Target="http://drive.google.com/file/d/1n5bePoGbdt9IWgs3rga5pigRPM3qQImW/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drive.google.com/file/d/1va3ID3dxCjgkkeMXCk40xpianSHg7GmV/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drive.google.com/file/d/1dQhVK1p__2wDoaBXxYw3kj65iapftuJP/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SWMihziuEfyTr7klBTNM10E6crzvJN1C/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drive.google.com/file/d/1U3Omr_wc51ky48N_K3m4QpOQeWW_RbQV/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1250250" y="1897881"/>
            <a:ext cx="3489600" cy="1717500"/>
          </a:xfrm>
          <a:prstGeom prst="rect">
            <a:avLst/>
          </a:prstGeom>
          <a:noFill/>
          <a:ln>
            <a:noFill/>
          </a:ln>
        </p:spPr>
        <p:txBody>
          <a:bodyPr anchorCtr="0" anchor="b" bIns="91425" lIns="91425" spcFirstLastPara="1" rIns="91425" wrap="square" tIns="91425">
            <a:noAutofit/>
          </a:bodyPr>
          <a:lstStyle/>
          <a:p>
            <a:pPr indent="0" lvl="0" marL="57150" marR="381000" rtl="0" algn="just">
              <a:lnSpc>
                <a:spcPct val="115000"/>
              </a:lnSpc>
              <a:spcBef>
                <a:spcPts val="1200"/>
              </a:spcBef>
              <a:spcAft>
                <a:spcPts val="1200"/>
              </a:spcAft>
              <a:buNone/>
            </a:pPr>
            <a:r>
              <a:rPr lang="en" sz="2000">
                <a:solidFill>
                  <a:srgbClr val="000000"/>
                </a:solidFill>
                <a:latin typeface="Rubik"/>
                <a:ea typeface="Rubik"/>
                <a:cs typeface="Rubik"/>
                <a:sym typeface="Rubik"/>
              </a:rPr>
              <a:t>What if we could detect </a:t>
            </a:r>
            <a:r>
              <a:rPr lang="en" sz="2000">
                <a:solidFill>
                  <a:srgbClr val="000000"/>
                </a:solidFill>
                <a:latin typeface="Rubik"/>
                <a:ea typeface="Rubik"/>
                <a:cs typeface="Rubik"/>
                <a:sym typeface="Rubik"/>
              </a:rPr>
              <a:t>depression </a:t>
            </a:r>
            <a:r>
              <a:rPr lang="en" sz="2000">
                <a:solidFill>
                  <a:srgbClr val="000000"/>
                </a:solidFill>
                <a:latin typeface="Rubik"/>
                <a:ea typeface="Rubik"/>
                <a:cs typeface="Rubik"/>
                <a:sym typeface="Rubik"/>
              </a:rPr>
              <a:t>just by listening to someone’s voice?</a:t>
            </a:r>
            <a:endParaRPr sz="3800"/>
          </a:p>
        </p:txBody>
      </p:sp>
      <p:pic>
        <p:nvPicPr>
          <p:cNvPr id="414" name="Google Shape;414;p43"/>
          <p:cNvPicPr preferRelativeResize="0"/>
          <p:nvPr>
            <p:ph idx="2" type="pic"/>
          </p:nvPr>
        </p:nvPicPr>
        <p:blipFill rotWithShape="1">
          <a:blip r:embed="rId3">
            <a:alphaModFix/>
          </a:blip>
          <a:srcRect b="0" l="7474" r="7483" t="0"/>
          <a:stretch/>
        </p:blipFill>
        <p:spPr>
          <a:xfrm>
            <a:off x="4976725" y="535000"/>
            <a:ext cx="3464100" cy="4073400"/>
          </a:xfrm>
          <a:prstGeom prst="roundRect">
            <a:avLst>
              <a:gd fmla="val 16667" name="adj"/>
            </a:avLst>
          </a:prstGeom>
          <a:noFill/>
          <a:ln>
            <a:noFill/>
          </a:ln>
        </p:spPr>
      </p:pic>
      <p:pic>
        <p:nvPicPr>
          <p:cNvPr id="415" name="Google Shape;415;p43" title="New Recording 520.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Collection</a:t>
            </a:r>
            <a:endParaRPr/>
          </a:p>
        </p:txBody>
      </p:sp>
      <p:sp>
        <p:nvSpPr>
          <p:cNvPr id="534" name="Google Shape;534;p52"/>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MODMA, DAIC-WOZ, StudentSADD, EMU, and Moodable</a:t>
            </a:r>
            <a:endParaRPr/>
          </a:p>
          <a:p>
            <a:pPr indent="-304800" lvl="1" marL="914400" rtl="0" algn="l">
              <a:lnSpc>
                <a:spcPct val="115000"/>
              </a:lnSpc>
              <a:spcBef>
                <a:spcPts val="0"/>
              </a:spcBef>
              <a:spcAft>
                <a:spcPts val="0"/>
              </a:spcAft>
              <a:buSzPts val="1200"/>
              <a:buChar char="○"/>
            </a:pPr>
            <a:r>
              <a:rPr lang="en"/>
              <a:t>50 hours of audio recordings</a:t>
            </a:r>
            <a:endParaRPr/>
          </a:p>
          <a:p>
            <a:pPr indent="-304800" lvl="1" marL="914400" rtl="0" algn="l">
              <a:lnSpc>
                <a:spcPct val="115000"/>
              </a:lnSpc>
              <a:spcBef>
                <a:spcPts val="0"/>
              </a:spcBef>
              <a:spcAft>
                <a:spcPts val="0"/>
              </a:spcAft>
              <a:buSzPts val="1200"/>
              <a:buChar char="○"/>
            </a:pPr>
            <a:r>
              <a:rPr lang="en"/>
              <a:t>900 participants</a:t>
            </a:r>
            <a:endParaRPr/>
          </a:p>
          <a:p>
            <a:pPr indent="-304800" lvl="0" marL="457200" rtl="0" algn="l">
              <a:lnSpc>
                <a:spcPct val="115000"/>
              </a:lnSpc>
              <a:spcBef>
                <a:spcPts val="0"/>
              </a:spcBef>
              <a:spcAft>
                <a:spcPts val="0"/>
              </a:spcAft>
              <a:buSzPts val="1200"/>
              <a:buChar char="●"/>
            </a:pPr>
            <a:r>
              <a:rPr lang="en"/>
              <a:t>Balanced gender</a:t>
            </a:r>
            <a:endParaRPr/>
          </a:p>
          <a:p>
            <a:pPr indent="-304800" lvl="0" marL="457200" rtl="0" algn="l">
              <a:lnSpc>
                <a:spcPct val="115000"/>
              </a:lnSpc>
              <a:spcBef>
                <a:spcPts val="0"/>
              </a:spcBef>
              <a:spcAft>
                <a:spcPts val="0"/>
              </a:spcAft>
              <a:buSzPts val="1200"/>
              <a:buChar char="●"/>
            </a:pPr>
            <a:r>
              <a:rPr lang="en"/>
              <a:t>Balanced class samples (5 different severity level)</a:t>
            </a:r>
            <a:endParaRPr/>
          </a:p>
          <a:p>
            <a:pPr indent="-304800" lvl="0" marL="457200" rtl="0" algn="l">
              <a:lnSpc>
                <a:spcPct val="115000"/>
              </a:lnSpc>
              <a:spcBef>
                <a:spcPts val="0"/>
              </a:spcBef>
              <a:spcAft>
                <a:spcPts val="0"/>
              </a:spcAft>
              <a:buSzPts val="1200"/>
              <a:buChar char="●"/>
            </a:pPr>
            <a:r>
              <a:rPr lang="en"/>
              <a:t>All adults age (21 - 65 y.o.)</a:t>
            </a:r>
            <a:endParaRPr/>
          </a:p>
        </p:txBody>
      </p:sp>
      <p:sp>
        <p:nvSpPr>
          <p:cNvPr id="535" name="Google Shape;535;p52"/>
          <p:cNvSpPr txBox="1"/>
          <p:nvPr>
            <p:ph idx="3" type="subTitle"/>
          </p:nvPr>
        </p:nvSpPr>
        <p:spPr>
          <a:xfrm>
            <a:off x="438800" y="1232725"/>
            <a:ext cx="49254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Dataset and Collection Techniques</a:t>
            </a:r>
            <a:endParaRPr/>
          </a:p>
        </p:txBody>
      </p:sp>
      <p:grpSp>
        <p:nvGrpSpPr>
          <p:cNvPr id="536" name="Google Shape;536;p52"/>
          <p:cNvGrpSpPr/>
          <p:nvPr/>
        </p:nvGrpSpPr>
        <p:grpSpPr>
          <a:xfrm>
            <a:off x="6295145" y="2309039"/>
            <a:ext cx="4779877" cy="4779877"/>
            <a:chOff x="632949" y="1282825"/>
            <a:chExt cx="2565000" cy="2565000"/>
          </a:xfrm>
        </p:grpSpPr>
        <p:sp>
          <p:nvSpPr>
            <p:cNvPr id="537" name="Google Shape;537;p52"/>
            <p:cNvSpPr/>
            <p:nvPr/>
          </p:nvSpPr>
          <p:spPr>
            <a:xfrm>
              <a:off x="632949" y="1282825"/>
              <a:ext cx="2565000" cy="2565000"/>
            </a:xfrm>
            <a:prstGeom prst="ellipse">
              <a:avLst/>
            </a:prstGeom>
            <a:solidFill>
              <a:schemeClr val="accent3"/>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sp>
          <p:nvSpPr>
            <p:cNvPr id="538" name="Google Shape;538;p52"/>
            <p:cNvSpPr/>
            <p:nvPr/>
          </p:nvSpPr>
          <p:spPr>
            <a:xfrm>
              <a:off x="817752" y="1467623"/>
              <a:ext cx="2195400" cy="2195400"/>
            </a:xfrm>
            <a:prstGeom prst="ellipse">
              <a:avLst/>
            </a:prstGeom>
            <a:solidFill>
              <a:srgbClr val="3DA7D8"/>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sp>
          <p:nvSpPr>
            <p:cNvPr id="539" name="Google Shape;539;p52"/>
            <p:cNvSpPr/>
            <p:nvPr/>
          </p:nvSpPr>
          <p:spPr>
            <a:xfrm>
              <a:off x="989762" y="1639632"/>
              <a:ext cx="1851600" cy="1851600"/>
            </a:xfrm>
            <a:prstGeom prst="ellipse">
              <a:avLst/>
            </a:prstGeom>
            <a:solidFill>
              <a:schemeClr val="accent1"/>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sp>
          <p:nvSpPr>
            <p:cNvPr id="540" name="Google Shape;540;p52"/>
            <p:cNvSpPr/>
            <p:nvPr/>
          </p:nvSpPr>
          <p:spPr>
            <a:xfrm>
              <a:off x="1240037" y="1889907"/>
              <a:ext cx="1350900" cy="1350900"/>
            </a:xfrm>
            <a:prstGeom prst="ellipse">
              <a:avLst/>
            </a:prstGeom>
            <a:solidFill>
              <a:schemeClr val="lt2"/>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sp>
          <p:nvSpPr>
            <p:cNvPr id="541" name="Google Shape;541;p52"/>
            <p:cNvSpPr/>
            <p:nvPr/>
          </p:nvSpPr>
          <p:spPr>
            <a:xfrm>
              <a:off x="1396716" y="2046585"/>
              <a:ext cx="1037400" cy="1037400"/>
            </a:xfrm>
            <a:prstGeom prst="ellipse">
              <a:avLst/>
            </a:prstGeom>
            <a:solidFill>
              <a:schemeClr val="dk2"/>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sp>
          <p:nvSpPr>
            <p:cNvPr id="542" name="Google Shape;542;p52"/>
            <p:cNvSpPr/>
            <p:nvPr/>
          </p:nvSpPr>
          <p:spPr>
            <a:xfrm>
              <a:off x="1573787" y="2223575"/>
              <a:ext cx="683400" cy="683400"/>
            </a:xfrm>
            <a:prstGeom prst="ellipse">
              <a:avLst/>
            </a:prstGeom>
            <a:solidFill>
              <a:schemeClr val="dk1"/>
            </a:solidFill>
            <a:ln>
              <a:noFill/>
            </a:ln>
          </p:spPr>
          <p:txBody>
            <a:bodyPr anchorCtr="0" anchor="ctr" bIns="210800" lIns="210800" spcFirstLastPara="1" rIns="210800" wrap="square" tIns="210800">
              <a:noAutofit/>
            </a:bodyPr>
            <a:lstStyle/>
            <a:p>
              <a:pPr indent="0" lvl="0" marL="0" marR="0" rtl="0" algn="ctr">
                <a:lnSpc>
                  <a:spcPct val="100000"/>
                </a:lnSpc>
                <a:spcBef>
                  <a:spcPts val="0"/>
                </a:spcBef>
                <a:spcAft>
                  <a:spcPts val="0"/>
                </a:spcAft>
                <a:buClr>
                  <a:srgbClr val="000000"/>
                </a:buClr>
                <a:buSzPts val="3228"/>
                <a:buFont typeface="Arial"/>
                <a:buNone/>
              </a:pPr>
              <a:r>
                <a:t/>
              </a:r>
              <a:endParaRPr b="0" i="0" sz="3228" u="none" cap="none" strike="noStrike">
                <a:solidFill>
                  <a:srgbClr val="000000"/>
                </a:solidFill>
                <a:latin typeface="Anek Telugu"/>
                <a:ea typeface="Anek Telugu"/>
                <a:cs typeface="Anek Telugu"/>
                <a:sym typeface="Anek Telugu"/>
              </a:endParaRPr>
            </a:p>
          </p:txBody>
        </p:sp>
      </p:grpSp>
      <p:pic>
        <p:nvPicPr>
          <p:cNvPr id="543" name="Google Shape;543;p52" title="Data Collection.mp3">
            <a:hlinkClick r:id="rId3"/>
          </p:cNvPr>
          <p:cNvPicPr preferRelativeResize="0"/>
          <p:nvPr/>
        </p:nvPicPr>
        <p:blipFill>
          <a:blip r:embed="rId4">
            <a:alphaModFix/>
          </a:blip>
          <a:stretch>
            <a:fillRect/>
          </a:stretch>
        </p:blipFill>
        <p:spPr>
          <a:xfrm>
            <a:off x="152400" y="4289425"/>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Preprocessing</a:t>
            </a:r>
            <a:endParaRPr/>
          </a:p>
        </p:txBody>
      </p:sp>
      <p:sp>
        <p:nvSpPr>
          <p:cNvPr id="549" name="Google Shape;549;p53"/>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Background noise removal</a:t>
            </a:r>
            <a:endParaRPr/>
          </a:p>
          <a:p>
            <a:pPr indent="-304800" lvl="0" marL="457200" rtl="0" algn="l">
              <a:lnSpc>
                <a:spcPct val="115000"/>
              </a:lnSpc>
              <a:spcBef>
                <a:spcPts val="0"/>
              </a:spcBef>
              <a:spcAft>
                <a:spcPts val="0"/>
              </a:spcAft>
              <a:buSzPts val="1200"/>
              <a:buChar char="●"/>
            </a:pPr>
            <a:r>
              <a:rPr lang="en"/>
              <a:t>Amplitude normalization</a:t>
            </a:r>
            <a:endParaRPr/>
          </a:p>
          <a:p>
            <a:pPr indent="-304800" lvl="0" marL="457200" rtl="0" algn="l">
              <a:lnSpc>
                <a:spcPct val="115000"/>
              </a:lnSpc>
              <a:spcBef>
                <a:spcPts val="0"/>
              </a:spcBef>
              <a:spcAft>
                <a:spcPts val="0"/>
              </a:spcAft>
              <a:buSzPts val="1200"/>
              <a:buChar char="●"/>
            </a:pPr>
            <a:r>
              <a:rPr lang="en"/>
              <a:t>Sampling standardization</a:t>
            </a:r>
            <a:endParaRPr/>
          </a:p>
          <a:p>
            <a:pPr indent="-304800" lvl="0" marL="457200" rtl="0" algn="l">
              <a:lnSpc>
                <a:spcPct val="115000"/>
              </a:lnSpc>
              <a:spcBef>
                <a:spcPts val="0"/>
              </a:spcBef>
              <a:spcAft>
                <a:spcPts val="0"/>
              </a:spcAft>
              <a:buSzPts val="1200"/>
              <a:buChar char="●"/>
            </a:pPr>
            <a:r>
              <a:rPr lang="en"/>
              <a:t>Stereo to mono channel conversion</a:t>
            </a:r>
            <a:endParaRPr/>
          </a:p>
          <a:p>
            <a:pPr indent="-304800" lvl="0" marL="457200" rtl="0" algn="l">
              <a:lnSpc>
                <a:spcPct val="115000"/>
              </a:lnSpc>
              <a:spcBef>
                <a:spcPts val="0"/>
              </a:spcBef>
              <a:spcAft>
                <a:spcPts val="0"/>
              </a:spcAft>
              <a:buSzPts val="1200"/>
              <a:buChar char="●"/>
            </a:pPr>
            <a:r>
              <a:rPr lang="en"/>
              <a:t>Quiet</a:t>
            </a:r>
            <a:r>
              <a:rPr lang="en"/>
              <a:t> session removals</a:t>
            </a:r>
            <a:endParaRPr/>
          </a:p>
          <a:p>
            <a:pPr indent="-304800" lvl="0" marL="457200" rtl="0" algn="l">
              <a:lnSpc>
                <a:spcPct val="115000"/>
              </a:lnSpc>
              <a:spcBef>
                <a:spcPts val="0"/>
              </a:spcBef>
              <a:spcAft>
                <a:spcPts val="0"/>
              </a:spcAft>
              <a:buSzPts val="1200"/>
              <a:buChar char="●"/>
            </a:pPr>
            <a:r>
              <a:rPr lang="en"/>
              <a:t>Spectogram generation</a:t>
            </a:r>
            <a:endParaRPr/>
          </a:p>
        </p:txBody>
      </p:sp>
      <p:sp>
        <p:nvSpPr>
          <p:cNvPr id="550" name="Google Shape;550;p53"/>
          <p:cNvSpPr txBox="1"/>
          <p:nvPr>
            <p:ph idx="3" type="subTitle"/>
          </p:nvPr>
        </p:nvSpPr>
        <p:spPr>
          <a:xfrm>
            <a:off x="438800" y="1232725"/>
            <a:ext cx="49254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Preprocessing Techniques</a:t>
            </a:r>
            <a:endParaRPr/>
          </a:p>
        </p:txBody>
      </p:sp>
      <p:grpSp>
        <p:nvGrpSpPr>
          <p:cNvPr id="551" name="Google Shape;551;p53"/>
          <p:cNvGrpSpPr/>
          <p:nvPr/>
        </p:nvGrpSpPr>
        <p:grpSpPr>
          <a:xfrm>
            <a:off x="6214199" y="-1583210"/>
            <a:ext cx="4278615" cy="4278615"/>
            <a:chOff x="4182191" y="2350248"/>
            <a:chExt cx="2195400" cy="2195400"/>
          </a:xfrm>
        </p:grpSpPr>
        <p:sp>
          <p:nvSpPr>
            <p:cNvPr id="552" name="Google Shape;552;p53"/>
            <p:cNvSpPr/>
            <p:nvPr/>
          </p:nvSpPr>
          <p:spPr>
            <a:xfrm>
              <a:off x="4182191" y="2350248"/>
              <a:ext cx="2195400" cy="2195400"/>
            </a:xfrm>
            <a:prstGeom prst="ellipse">
              <a:avLst/>
            </a:prstGeom>
            <a:solidFill>
              <a:schemeClr val="accent1"/>
            </a:solidFill>
            <a:ln>
              <a:noFill/>
            </a:ln>
          </p:spPr>
          <p:txBody>
            <a:bodyPr anchorCtr="0" anchor="ctr" bIns="203375" lIns="203375" spcFirstLastPara="1" rIns="203375" wrap="square" tIns="203375">
              <a:noAutofit/>
            </a:bodyPr>
            <a:lstStyle/>
            <a:p>
              <a:pPr indent="0" lvl="0" marL="0" marR="0" rtl="0" algn="ctr">
                <a:lnSpc>
                  <a:spcPct val="100000"/>
                </a:lnSpc>
                <a:spcBef>
                  <a:spcPts val="0"/>
                </a:spcBef>
                <a:spcAft>
                  <a:spcPts val="0"/>
                </a:spcAft>
                <a:buClr>
                  <a:srgbClr val="000000"/>
                </a:buClr>
                <a:buSzPts val="3114"/>
                <a:buFont typeface="Arial"/>
                <a:buNone/>
              </a:pPr>
              <a:r>
                <a:t/>
              </a:r>
              <a:endParaRPr b="0" i="0" sz="3114" u="none" cap="none" strike="noStrike">
                <a:solidFill>
                  <a:srgbClr val="000000"/>
                </a:solidFill>
                <a:latin typeface="Anek Telugu"/>
                <a:ea typeface="Anek Telugu"/>
                <a:cs typeface="Anek Telugu"/>
                <a:sym typeface="Anek Telugu"/>
              </a:endParaRPr>
            </a:p>
          </p:txBody>
        </p:sp>
        <p:sp>
          <p:nvSpPr>
            <p:cNvPr id="553" name="Google Shape;553;p53"/>
            <p:cNvSpPr/>
            <p:nvPr/>
          </p:nvSpPr>
          <p:spPr>
            <a:xfrm>
              <a:off x="4486357" y="2654414"/>
              <a:ext cx="1587000" cy="1587000"/>
            </a:xfrm>
            <a:prstGeom prst="ellipse">
              <a:avLst/>
            </a:prstGeom>
            <a:solidFill>
              <a:schemeClr val="lt2"/>
            </a:solidFill>
            <a:ln>
              <a:noFill/>
            </a:ln>
          </p:spPr>
          <p:txBody>
            <a:bodyPr anchorCtr="0" anchor="ctr" bIns="203375" lIns="203375" spcFirstLastPara="1" rIns="203375" wrap="square" tIns="203375">
              <a:noAutofit/>
            </a:bodyPr>
            <a:lstStyle/>
            <a:p>
              <a:pPr indent="0" lvl="0" marL="0" marR="0" rtl="0" algn="ctr">
                <a:lnSpc>
                  <a:spcPct val="100000"/>
                </a:lnSpc>
                <a:spcBef>
                  <a:spcPts val="0"/>
                </a:spcBef>
                <a:spcAft>
                  <a:spcPts val="0"/>
                </a:spcAft>
                <a:buClr>
                  <a:srgbClr val="000000"/>
                </a:buClr>
                <a:buSzPts val="3114"/>
                <a:buFont typeface="Arial"/>
                <a:buNone/>
              </a:pPr>
              <a:r>
                <a:t/>
              </a:r>
              <a:endParaRPr b="0" i="0" sz="3114" u="none" cap="none" strike="noStrike">
                <a:solidFill>
                  <a:srgbClr val="000000"/>
                </a:solidFill>
                <a:latin typeface="Anek Telugu"/>
                <a:ea typeface="Anek Telugu"/>
                <a:cs typeface="Anek Telugu"/>
                <a:sym typeface="Anek Telugu"/>
              </a:endParaRPr>
            </a:p>
          </p:txBody>
        </p:sp>
        <p:sp>
          <p:nvSpPr>
            <p:cNvPr id="554" name="Google Shape;554;p53"/>
            <p:cNvSpPr/>
            <p:nvPr/>
          </p:nvSpPr>
          <p:spPr>
            <a:xfrm>
              <a:off x="4893926" y="3061952"/>
              <a:ext cx="771900" cy="771900"/>
            </a:xfrm>
            <a:prstGeom prst="ellipse">
              <a:avLst/>
            </a:prstGeom>
            <a:solidFill>
              <a:schemeClr val="dk2"/>
            </a:solidFill>
            <a:ln>
              <a:noFill/>
            </a:ln>
          </p:spPr>
          <p:txBody>
            <a:bodyPr anchorCtr="0" anchor="ctr" bIns="203375" lIns="203375" spcFirstLastPara="1" rIns="203375" wrap="square" tIns="203375">
              <a:noAutofit/>
            </a:bodyPr>
            <a:lstStyle/>
            <a:p>
              <a:pPr indent="0" lvl="0" marL="0" marR="0" rtl="0" algn="ctr">
                <a:lnSpc>
                  <a:spcPct val="100000"/>
                </a:lnSpc>
                <a:spcBef>
                  <a:spcPts val="0"/>
                </a:spcBef>
                <a:spcAft>
                  <a:spcPts val="0"/>
                </a:spcAft>
                <a:buClr>
                  <a:srgbClr val="000000"/>
                </a:buClr>
                <a:buSzPts val="3114"/>
                <a:buFont typeface="Arial"/>
                <a:buNone/>
              </a:pPr>
              <a:r>
                <a:t/>
              </a:r>
              <a:endParaRPr b="0" i="0" sz="3114" u="none" cap="none" strike="noStrike">
                <a:solidFill>
                  <a:srgbClr val="000000"/>
                </a:solidFill>
                <a:latin typeface="Anek Telugu"/>
                <a:ea typeface="Anek Telugu"/>
                <a:cs typeface="Anek Telugu"/>
                <a:sym typeface="Anek Telugu"/>
              </a:endParaRPr>
            </a:p>
          </p:txBody>
        </p:sp>
      </p:grpSp>
      <p:pic>
        <p:nvPicPr>
          <p:cNvPr id="555" name="Google Shape;555;p53" title="Data Preprocessing.mp3">
            <a:hlinkClick r:id="rId3"/>
          </p:cNvPr>
          <p:cNvPicPr preferRelativeResize="0"/>
          <p:nvPr/>
        </p:nvPicPr>
        <p:blipFill>
          <a:blip r:embed="rId4">
            <a:alphaModFix/>
          </a:blip>
          <a:stretch>
            <a:fillRect/>
          </a:stretch>
        </p:blipFill>
        <p:spPr>
          <a:xfrm>
            <a:off x="6529991" y="2847805"/>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and Training</a:t>
            </a:r>
            <a:endParaRPr/>
          </a:p>
        </p:txBody>
      </p:sp>
      <p:sp>
        <p:nvSpPr>
          <p:cNvPr id="561" name="Google Shape;561;p54"/>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Unlike traditional classification models, contrastive learning helps the system understand the nuanced boundary between natural emotional expression and speech patterns that may indicate psychological distress (Khosla, et. </a:t>
            </a:r>
            <a:r>
              <a:rPr lang="en"/>
              <a:t>al, 2020)</a:t>
            </a:r>
            <a:endParaRPr/>
          </a:p>
        </p:txBody>
      </p:sp>
      <p:sp>
        <p:nvSpPr>
          <p:cNvPr id="562" name="Google Shape;562;p54"/>
          <p:cNvSpPr txBox="1"/>
          <p:nvPr>
            <p:ph idx="3" type="subTitle"/>
          </p:nvPr>
        </p:nvSpPr>
        <p:spPr>
          <a:xfrm>
            <a:off x="438800" y="1232725"/>
            <a:ext cx="49254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Supervised Contrastive Learning</a:t>
            </a:r>
            <a:endParaRPr/>
          </a:p>
        </p:txBody>
      </p:sp>
      <p:pic>
        <p:nvPicPr>
          <p:cNvPr id="563" name="Google Shape;563;p54"/>
          <p:cNvPicPr preferRelativeResize="0"/>
          <p:nvPr/>
        </p:nvPicPr>
        <p:blipFill>
          <a:blip r:embed="rId3">
            <a:alphaModFix/>
          </a:blip>
          <a:stretch>
            <a:fillRect/>
          </a:stretch>
        </p:blipFill>
        <p:spPr>
          <a:xfrm>
            <a:off x="3551075" y="2605895"/>
            <a:ext cx="5032175" cy="2254125"/>
          </a:xfrm>
          <a:prstGeom prst="rect">
            <a:avLst/>
          </a:prstGeom>
          <a:noFill/>
          <a:ln>
            <a:noFill/>
          </a:ln>
        </p:spPr>
      </p:pic>
      <p:pic>
        <p:nvPicPr>
          <p:cNvPr id="564" name="Google Shape;564;p54" title="Supervised Contrastive Learning.mp3">
            <a:hlinkClick r:id="rId4"/>
          </p:cNvPr>
          <p:cNvPicPr preferRelativeResize="0"/>
          <p:nvPr/>
        </p:nvPicPr>
        <p:blipFill>
          <a:blip r:embed="rId5">
            <a:alphaModFix/>
          </a:blip>
          <a:stretch>
            <a:fillRect/>
          </a:stretch>
        </p:blipFill>
        <p:spPr>
          <a:xfrm>
            <a:off x="5516600" y="1170125"/>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and Training</a:t>
            </a:r>
            <a:endParaRPr/>
          </a:p>
        </p:txBody>
      </p:sp>
      <p:sp>
        <p:nvSpPr>
          <p:cNvPr id="570" name="Google Shape;570;p55"/>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0" lvl="0" marL="0" rtl="0" algn="just">
              <a:lnSpc>
                <a:spcPct val="103750"/>
              </a:lnSpc>
              <a:spcBef>
                <a:spcPts val="0"/>
              </a:spcBef>
              <a:spcAft>
                <a:spcPts val="0"/>
              </a:spcAft>
              <a:buNone/>
            </a:pPr>
            <a:r>
              <a:rPr lang="en"/>
              <a:t>In order to achieve better convergence and make our model more generalizable, we will use a pre-trained speech processing model, which is </a:t>
            </a:r>
            <a:r>
              <a:rPr b="1" lang="en"/>
              <a:t>Audio Spectrogram Transformer</a:t>
            </a:r>
            <a:r>
              <a:rPr lang="en"/>
              <a:t> (</a:t>
            </a:r>
            <a:r>
              <a:rPr lang="en" u="sng">
                <a:hlinkClick r:id="rId3"/>
              </a:rPr>
              <a:t>https://huggingface.co/docs/transformers/model_doc/audio-spectrogram-transformer</a:t>
            </a:r>
            <a:r>
              <a:rPr lang="en"/>
              <a:t>). We will then implement the classification head for our downstream task of predicting depression severity</a:t>
            </a:r>
            <a:endParaRPr/>
          </a:p>
        </p:txBody>
      </p:sp>
      <p:sp>
        <p:nvSpPr>
          <p:cNvPr id="571" name="Google Shape;571;p55"/>
          <p:cNvSpPr txBox="1"/>
          <p:nvPr>
            <p:ph idx="3" type="subTitle"/>
          </p:nvPr>
        </p:nvSpPr>
        <p:spPr>
          <a:xfrm>
            <a:off x="438800" y="1232725"/>
            <a:ext cx="49254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Pretrained Audio Model</a:t>
            </a:r>
            <a:endParaRPr/>
          </a:p>
        </p:txBody>
      </p:sp>
      <p:pic>
        <p:nvPicPr>
          <p:cNvPr id="572" name="Google Shape;572;p55"/>
          <p:cNvPicPr preferRelativeResize="0"/>
          <p:nvPr/>
        </p:nvPicPr>
        <p:blipFill>
          <a:blip r:embed="rId4">
            <a:alphaModFix/>
          </a:blip>
          <a:stretch>
            <a:fillRect/>
          </a:stretch>
        </p:blipFill>
        <p:spPr>
          <a:xfrm>
            <a:off x="5364200" y="1452938"/>
            <a:ext cx="3462248" cy="3047075"/>
          </a:xfrm>
          <a:prstGeom prst="rect">
            <a:avLst/>
          </a:prstGeom>
          <a:noFill/>
          <a:ln>
            <a:noFill/>
          </a:ln>
        </p:spPr>
      </p:pic>
      <p:pic>
        <p:nvPicPr>
          <p:cNvPr id="573" name="Google Shape;573;p55" title="Pretrained Audio Model.mp3">
            <a:hlinkClick r:id="rId5"/>
          </p:cNvPr>
          <p:cNvPicPr preferRelativeResize="0"/>
          <p:nvPr/>
        </p:nvPicPr>
        <p:blipFill>
          <a:blip r:embed="rId6">
            <a:alphaModFix/>
          </a:blip>
          <a:stretch>
            <a:fillRect/>
          </a:stretch>
        </p:blipFill>
        <p:spPr>
          <a:xfrm>
            <a:off x="152400" y="4652412"/>
            <a:ext cx="338688" cy="3386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and Training</a:t>
            </a:r>
            <a:endParaRPr/>
          </a:p>
        </p:txBody>
      </p:sp>
      <p:sp>
        <p:nvSpPr>
          <p:cNvPr id="579" name="Google Shape;579;p56"/>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304800" lvl="0" marL="457200" rtl="0" algn="just">
              <a:lnSpc>
                <a:spcPct val="103750"/>
              </a:lnSpc>
              <a:spcBef>
                <a:spcPts val="0"/>
              </a:spcBef>
              <a:spcAft>
                <a:spcPts val="0"/>
              </a:spcAft>
              <a:buSzPts val="1200"/>
              <a:buChar char="●"/>
            </a:pPr>
            <a:r>
              <a:rPr lang="en"/>
              <a:t>Early stopping</a:t>
            </a:r>
            <a:endParaRPr/>
          </a:p>
          <a:p>
            <a:pPr indent="-304800" lvl="0" marL="457200" rtl="0" algn="just">
              <a:lnSpc>
                <a:spcPct val="103750"/>
              </a:lnSpc>
              <a:spcBef>
                <a:spcPts val="0"/>
              </a:spcBef>
              <a:spcAft>
                <a:spcPts val="0"/>
              </a:spcAft>
              <a:buSzPts val="1200"/>
              <a:buChar char="●"/>
            </a:pPr>
            <a:r>
              <a:rPr lang="en"/>
              <a:t>Held-Out Test set</a:t>
            </a:r>
            <a:endParaRPr/>
          </a:p>
          <a:p>
            <a:pPr indent="-304800" lvl="0" marL="457200" rtl="0" algn="just">
              <a:lnSpc>
                <a:spcPct val="103750"/>
              </a:lnSpc>
              <a:spcBef>
                <a:spcPts val="0"/>
              </a:spcBef>
              <a:spcAft>
                <a:spcPts val="0"/>
              </a:spcAft>
              <a:buSzPts val="1200"/>
              <a:buChar char="●"/>
            </a:pPr>
            <a:r>
              <a:rPr lang="en"/>
              <a:t>K-Fold Cross Validation</a:t>
            </a:r>
            <a:endParaRPr/>
          </a:p>
        </p:txBody>
      </p:sp>
      <p:sp>
        <p:nvSpPr>
          <p:cNvPr id="580" name="Google Shape;580;p56"/>
          <p:cNvSpPr txBox="1"/>
          <p:nvPr>
            <p:ph idx="3" type="subTitle"/>
          </p:nvPr>
        </p:nvSpPr>
        <p:spPr>
          <a:xfrm>
            <a:off x="438800" y="1232725"/>
            <a:ext cx="49254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Training Techniques</a:t>
            </a:r>
            <a:endParaRPr/>
          </a:p>
        </p:txBody>
      </p:sp>
      <p:pic>
        <p:nvPicPr>
          <p:cNvPr id="581" name="Google Shape;581;p56"/>
          <p:cNvPicPr preferRelativeResize="0"/>
          <p:nvPr/>
        </p:nvPicPr>
        <p:blipFill>
          <a:blip r:embed="rId3">
            <a:alphaModFix/>
          </a:blip>
          <a:stretch>
            <a:fillRect/>
          </a:stretch>
        </p:blipFill>
        <p:spPr>
          <a:xfrm>
            <a:off x="4405975" y="1489525"/>
            <a:ext cx="4293500" cy="2973901"/>
          </a:xfrm>
          <a:prstGeom prst="rect">
            <a:avLst/>
          </a:prstGeom>
          <a:noFill/>
          <a:ln>
            <a:noFill/>
          </a:ln>
        </p:spPr>
      </p:pic>
      <p:pic>
        <p:nvPicPr>
          <p:cNvPr id="582" name="Google Shape;582;p56" title="Training Techniques.mp3">
            <a:hlinkClick r:id="rId4"/>
          </p:cNvPr>
          <p:cNvPicPr preferRelativeResize="0"/>
          <p:nvPr/>
        </p:nvPicPr>
        <p:blipFill>
          <a:blip r:embed="rId5">
            <a:alphaModFix/>
          </a:blip>
          <a:stretch>
            <a:fillRect/>
          </a:stretch>
        </p:blipFill>
        <p:spPr>
          <a:xfrm>
            <a:off x="152400" y="4615826"/>
            <a:ext cx="375274" cy="375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Explainable Ai</a:t>
            </a:r>
            <a:endParaRPr/>
          </a:p>
        </p:txBody>
      </p:sp>
      <p:sp>
        <p:nvSpPr>
          <p:cNvPr id="588" name="Google Shape;588;p57"/>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🔹Artificial Intelligence (AI) models often act as “black boxes.”</a:t>
            </a:r>
            <a:endParaRPr/>
          </a:p>
          <a:p>
            <a:pPr indent="0" lvl="0" marL="0" rtl="0" algn="l">
              <a:lnSpc>
                <a:spcPct val="115000"/>
              </a:lnSpc>
              <a:spcBef>
                <a:spcPts val="0"/>
              </a:spcBef>
              <a:spcAft>
                <a:spcPts val="0"/>
              </a:spcAft>
              <a:buNone/>
            </a:pPr>
            <a:r>
              <a:rPr lang="en"/>
              <a:t>They make accurate predictions, but we don’t know how or why.</a:t>
            </a:r>
            <a:br>
              <a:rPr lang="en"/>
            </a:br>
            <a:endParaRPr/>
          </a:p>
          <a:p>
            <a:pPr indent="0" lvl="0" marL="0" rtl="0" algn="l">
              <a:lnSpc>
                <a:spcPct val="115000"/>
              </a:lnSpc>
              <a:spcBef>
                <a:spcPts val="0"/>
              </a:spcBef>
              <a:spcAft>
                <a:spcPts val="0"/>
              </a:spcAft>
              <a:buNone/>
            </a:pPr>
            <a:r>
              <a:rPr lang="en"/>
              <a:t> 🔹Explainable AI (XAI) aims to make these models transparent,</a:t>
            </a:r>
            <a:endParaRPr/>
          </a:p>
          <a:p>
            <a:pPr indent="0" lvl="0" marL="0" rtl="0" algn="l">
              <a:lnSpc>
                <a:spcPct val="115000"/>
              </a:lnSpc>
              <a:spcBef>
                <a:spcPts val="0"/>
              </a:spcBef>
              <a:spcAft>
                <a:spcPts val="0"/>
              </a:spcAft>
              <a:buNone/>
            </a:pPr>
            <a:r>
              <a:rPr lang="en"/>
              <a:t>showing which features or patterns drive the model’s decisions.</a:t>
            </a:r>
            <a:br>
              <a:rPr lang="en"/>
            </a:br>
            <a:endParaRPr/>
          </a:p>
          <a:p>
            <a:pPr indent="0" lvl="0" marL="0" rtl="0" algn="l">
              <a:lnSpc>
                <a:spcPct val="115000"/>
              </a:lnSpc>
              <a:spcBef>
                <a:spcPts val="0"/>
              </a:spcBef>
              <a:spcAft>
                <a:spcPts val="0"/>
              </a:spcAft>
              <a:buNone/>
            </a:pPr>
            <a:r>
              <a:rPr lang="en"/>
              <a:t> 🔹In mental-health AI, explainability = trust + accountability</a:t>
            </a:r>
            <a:br>
              <a:rPr lang="en"/>
            </a:br>
            <a:endParaRPr/>
          </a:p>
          <a:p>
            <a:pPr indent="0" lvl="0" marL="0" rtl="0" algn="l">
              <a:lnSpc>
                <a:spcPct val="115000"/>
              </a:lnSpc>
              <a:spcBef>
                <a:spcPts val="0"/>
              </a:spcBef>
              <a:spcAft>
                <a:spcPts val="0"/>
              </a:spcAft>
              <a:buNone/>
            </a:pPr>
            <a:r>
              <a:rPr lang="en"/>
              <a:t> 🔹XAI bridges the gap between AI prediction and human understanding, helping clinicians verify and interpret model outputs.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589" name="Google Shape;589;p57"/>
          <p:cNvSpPr txBox="1"/>
          <p:nvPr>
            <p:ph idx="3" type="subTitle"/>
          </p:nvPr>
        </p:nvSpPr>
        <p:spPr>
          <a:xfrm>
            <a:off x="368101" y="1232725"/>
            <a:ext cx="33477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Core Idea</a:t>
            </a:r>
            <a:endParaRPr/>
          </a:p>
        </p:txBody>
      </p:sp>
      <p:pic>
        <p:nvPicPr>
          <p:cNvPr id="590" name="Google Shape;590;p57" title="925bac8d-932e-4265-b489-130e0b133268.png"/>
          <p:cNvPicPr preferRelativeResize="0"/>
          <p:nvPr/>
        </p:nvPicPr>
        <p:blipFill>
          <a:blip r:embed="rId3">
            <a:alphaModFix/>
          </a:blip>
          <a:stretch>
            <a:fillRect/>
          </a:stretch>
        </p:blipFill>
        <p:spPr>
          <a:xfrm>
            <a:off x="5140900" y="1576938"/>
            <a:ext cx="3620400" cy="2413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591" name="Google Shape;591;p57" title="Explainable Ai.mp3">
            <a:hlinkClick r:id="rId4"/>
          </p:cNvPr>
          <p:cNvPicPr preferRelativeResize="0"/>
          <p:nvPr/>
        </p:nvPicPr>
        <p:blipFill>
          <a:blip r:embed="rId5">
            <a:alphaModFix/>
          </a:blip>
          <a:stretch>
            <a:fillRect/>
          </a:stretch>
        </p:blipFill>
        <p:spPr>
          <a:xfrm>
            <a:off x="152400" y="4289425"/>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XAi Methodology</a:t>
            </a:r>
            <a:endParaRPr/>
          </a:p>
        </p:txBody>
      </p:sp>
      <p:sp>
        <p:nvSpPr>
          <p:cNvPr id="597" name="Google Shape;597;p58"/>
          <p:cNvSpPr txBox="1"/>
          <p:nvPr>
            <p:ph idx="2" type="subTitle"/>
          </p:nvPr>
        </p:nvSpPr>
        <p:spPr>
          <a:xfrm>
            <a:off x="335575" y="1722675"/>
            <a:ext cx="4779900" cy="327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 SHAP (Shapley Additive Explanations)</a:t>
            </a:r>
            <a:endParaRPr/>
          </a:p>
          <a:p>
            <a:pPr indent="0" lvl="0" marL="457200" rtl="0" algn="l">
              <a:lnSpc>
                <a:spcPct val="115000"/>
              </a:lnSpc>
              <a:spcBef>
                <a:spcPts val="0"/>
              </a:spcBef>
              <a:spcAft>
                <a:spcPts val="0"/>
              </a:spcAft>
              <a:buNone/>
            </a:pPr>
            <a:r>
              <a:rPr lang="en"/>
              <a:t>SHAP provides per-sample explanations, allowing us to identify which specific acoustic cues indicate a higher or lower depression score.</a:t>
            </a:r>
            <a:endParaRPr/>
          </a:p>
          <a:p>
            <a:pPr indent="0" lvl="0" marL="457200" rtl="0" algn="l">
              <a:lnSpc>
                <a:spcPct val="115000"/>
              </a:lnSpc>
              <a:spcBef>
                <a:spcPts val="0"/>
              </a:spcBef>
              <a:spcAft>
                <a:spcPts val="0"/>
              </a:spcAft>
              <a:buNone/>
            </a:pPr>
            <a:r>
              <a:rPr lang="en"/>
              <a:t>🔹 Layer-wise Relevance Propagation (LRP)</a:t>
            </a:r>
            <a:endParaRPr/>
          </a:p>
          <a:p>
            <a:pPr indent="0" lvl="0" marL="457200" rtl="0" algn="l">
              <a:lnSpc>
                <a:spcPct val="115000"/>
              </a:lnSpc>
              <a:spcBef>
                <a:spcPts val="0"/>
              </a:spcBef>
              <a:spcAft>
                <a:spcPts val="0"/>
              </a:spcAft>
              <a:buNone/>
            </a:pPr>
            <a:r>
              <a:rPr lang="en"/>
              <a:t>This method reveals how information flows from raw audio features to final classification, showing the relevance assigned to each neuron or layer. It helps confirm that the model bases its conclusions on meaningful acoustic information rather than irrelevant noise.</a:t>
            </a:r>
            <a:endParaRPr/>
          </a:p>
          <a:p>
            <a:pPr indent="0" lvl="0" marL="457200" rtl="0" algn="l">
              <a:lnSpc>
                <a:spcPct val="115000"/>
              </a:lnSpc>
              <a:spcBef>
                <a:spcPts val="0"/>
              </a:spcBef>
              <a:spcAft>
                <a:spcPts val="0"/>
              </a:spcAft>
              <a:buNone/>
            </a:pPr>
            <a:r>
              <a:rPr lang="en"/>
              <a:t>🔹 Attention Heatmaps</a:t>
            </a:r>
            <a:endParaRPr/>
          </a:p>
          <a:p>
            <a:pPr indent="0" lvl="0" marL="457200" rtl="0" algn="l">
              <a:lnSpc>
                <a:spcPct val="115000"/>
              </a:lnSpc>
              <a:spcBef>
                <a:spcPts val="0"/>
              </a:spcBef>
              <a:spcAft>
                <a:spcPts val="0"/>
              </a:spcAft>
              <a:buNone/>
            </a:pPr>
            <a:r>
              <a:rPr lang="en"/>
              <a:t>These heatmaps act as a diagnostic view, showing which moments in the voice signal the model paid attention to when identifying depressive symptoms.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598" name="Google Shape;598;p58"/>
          <p:cNvSpPr txBox="1"/>
          <p:nvPr>
            <p:ph idx="3" type="subTitle"/>
          </p:nvPr>
        </p:nvSpPr>
        <p:spPr>
          <a:xfrm>
            <a:off x="558575" y="1077800"/>
            <a:ext cx="46002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We focus on three complementary XAI techniques</a:t>
            </a:r>
            <a:endParaRPr/>
          </a:p>
        </p:txBody>
      </p:sp>
      <p:pic>
        <p:nvPicPr>
          <p:cNvPr id="599" name="Google Shape;599;p58" title="a67b13f0-0242-46dd-ad58-746f6720eeba.png"/>
          <p:cNvPicPr preferRelativeResize="0"/>
          <p:nvPr/>
        </p:nvPicPr>
        <p:blipFill>
          <a:blip r:embed="rId3">
            <a:alphaModFix/>
          </a:blip>
          <a:stretch>
            <a:fillRect/>
          </a:stretch>
        </p:blipFill>
        <p:spPr>
          <a:xfrm>
            <a:off x="5230225" y="1844450"/>
            <a:ext cx="3620400" cy="2413800"/>
          </a:xfrm>
          <a:prstGeom prst="roundRect">
            <a:avLst>
              <a:gd fmla="val 16667" name="adj"/>
            </a:avLst>
          </a:prstGeom>
          <a:noFill/>
          <a:ln>
            <a:noFill/>
          </a:ln>
        </p:spPr>
      </p:pic>
      <p:pic>
        <p:nvPicPr>
          <p:cNvPr id="600" name="Google Shape;600;p58" title="XAi Methodology.mp3">
            <a:hlinkClick r:id="rId4"/>
          </p:cNvPr>
          <p:cNvPicPr preferRelativeResize="0"/>
          <p:nvPr/>
        </p:nvPicPr>
        <p:blipFill>
          <a:blip r:embed="rId5">
            <a:alphaModFix/>
          </a:blip>
          <a:stretch>
            <a:fillRect/>
          </a:stretch>
        </p:blipFill>
        <p:spPr>
          <a:xfrm>
            <a:off x="5267875" y="441065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XAi Works in Our System</a:t>
            </a:r>
            <a:endParaRPr/>
          </a:p>
        </p:txBody>
      </p:sp>
      <p:sp>
        <p:nvSpPr>
          <p:cNvPr id="606" name="Google Shape;606;p59"/>
          <p:cNvSpPr txBox="1"/>
          <p:nvPr>
            <p:ph idx="2" type="subTitle"/>
          </p:nvPr>
        </p:nvSpPr>
        <p:spPr>
          <a:xfrm>
            <a:off x="438800" y="1815925"/>
            <a:ext cx="4779900" cy="23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a:r>
            <a:r>
              <a:rPr lang="en"/>
              <a:t>Our system analyzes speech prosody — tone, pitch, rhythm, and energy — using a Contrastive Deep Learning architecture.</a:t>
            </a:r>
            <a:endParaRPr/>
          </a:p>
          <a:p>
            <a:pPr indent="0" lvl="0" marL="0" rtl="0" algn="l">
              <a:lnSpc>
                <a:spcPct val="115000"/>
              </a:lnSpc>
              <a:spcBef>
                <a:spcPts val="0"/>
              </a:spcBef>
              <a:spcAft>
                <a:spcPts val="0"/>
              </a:spcAft>
              <a:buNone/>
            </a:pPr>
            <a:r>
              <a:rPr lang="en"/>
              <a:t>🔹</a:t>
            </a:r>
            <a:r>
              <a:rPr lang="en"/>
              <a:t>It combines Audio Spectrogram Transformer (encoder) → Model → Attention Layers → XAI Module.</a:t>
            </a:r>
            <a:endParaRPr/>
          </a:p>
          <a:p>
            <a:pPr indent="0" lvl="0" marL="0" rtl="0" algn="l">
              <a:lnSpc>
                <a:spcPct val="115000"/>
              </a:lnSpc>
              <a:spcBef>
                <a:spcPts val="0"/>
              </a:spcBef>
              <a:spcAft>
                <a:spcPts val="0"/>
              </a:spcAft>
              <a:buNone/>
            </a:pPr>
            <a:r>
              <a:rPr lang="en"/>
              <a:t>🔹</a:t>
            </a:r>
            <a:r>
              <a:rPr lang="en"/>
              <a:t>The XAI Module (Layer-wise Relevance Propagation, SHAP, and Attention Heatmaps) explains which acoustic cues influenced each prediction.</a:t>
            </a:r>
            <a:endParaRPr/>
          </a:p>
          <a:p>
            <a:pPr indent="0" lvl="0" marL="0" rtl="0" algn="l">
              <a:lnSpc>
                <a:spcPct val="115000"/>
              </a:lnSpc>
              <a:spcBef>
                <a:spcPts val="0"/>
              </a:spcBef>
              <a:spcAft>
                <a:spcPts val="0"/>
              </a:spcAft>
              <a:buNone/>
            </a:pPr>
            <a:r>
              <a:rPr lang="en"/>
              <a:t>🔹</a:t>
            </a:r>
            <a:r>
              <a:rPr lang="en"/>
              <a:t>Output: an interpretable visualization linking model attention to measurable vocal patterns.</a:t>
            </a:r>
            <a:endParaRPr/>
          </a:p>
          <a:p>
            <a:pPr indent="0" lvl="0" marL="0" rtl="0" algn="l">
              <a:lnSpc>
                <a:spcPct val="115000"/>
              </a:lnSpc>
              <a:spcBef>
                <a:spcPts val="0"/>
              </a:spcBef>
              <a:spcAft>
                <a:spcPts val="0"/>
              </a:spcAft>
              <a:buNone/>
            </a:pPr>
            <a:r>
              <a:rPr lang="en"/>
              <a:t>🔹</a:t>
            </a:r>
            <a:r>
              <a:rPr lang="en"/>
              <a:t>Clinicians can see why the model flagged a case as high risk —  “longer pauses” or “reduced energy in speech.”</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607" name="Google Shape;607;p59"/>
          <p:cNvSpPr txBox="1"/>
          <p:nvPr>
            <p:ph idx="3" type="subTitle"/>
          </p:nvPr>
        </p:nvSpPr>
        <p:spPr>
          <a:xfrm>
            <a:off x="438801" y="1232725"/>
            <a:ext cx="32769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Implementation</a:t>
            </a:r>
            <a:r>
              <a:rPr lang="en"/>
              <a:t> Idea</a:t>
            </a:r>
            <a:endParaRPr/>
          </a:p>
        </p:txBody>
      </p:sp>
      <p:pic>
        <p:nvPicPr>
          <p:cNvPr id="608" name="Google Shape;608;p59" title="d73491cb-6e45-44fd-9a5d-0d7a8b3fcfd6.png"/>
          <p:cNvPicPr preferRelativeResize="0"/>
          <p:nvPr/>
        </p:nvPicPr>
        <p:blipFill>
          <a:blip r:embed="rId3">
            <a:alphaModFix/>
          </a:blip>
          <a:stretch>
            <a:fillRect/>
          </a:stretch>
        </p:blipFill>
        <p:spPr>
          <a:xfrm>
            <a:off x="5686125" y="1145900"/>
            <a:ext cx="2547300" cy="3821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609" name="Google Shape;609;p59" title="How XAi Works in Our System.mp3">
            <a:hlinkClick r:id="rId4"/>
          </p:cNvPr>
          <p:cNvPicPr preferRelativeResize="0"/>
          <p:nvPr/>
        </p:nvPicPr>
        <p:blipFill>
          <a:blip r:embed="rId5">
            <a:alphaModFix/>
          </a:blip>
          <a:stretch>
            <a:fillRect/>
          </a:stretch>
        </p:blipFill>
        <p:spPr>
          <a:xfrm>
            <a:off x="152400" y="428942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0"/>
          <p:cNvSpPr txBox="1"/>
          <p:nvPr>
            <p:ph type="title"/>
          </p:nvPr>
        </p:nvSpPr>
        <p:spPr>
          <a:xfrm>
            <a:off x="3820475" y="1585075"/>
            <a:ext cx="39435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t>Expected Results and Application</a:t>
            </a:r>
            <a:endParaRPr sz="2900"/>
          </a:p>
        </p:txBody>
      </p:sp>
      <p:sp>
        <p:nvSpPr>
          <p:cNvPr id="615" name="Google Shape;615;p60"/>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grpSp>
        <p:nvGrpSpPr>
          <p:cNvPr id="616" name="Google Shape;616;p60"/>
          <p:cNvGrpSpPr/>
          <p:nvPr/>
        </p:nvGrpSpPr>
        <p:grpSpPr>
          <a:xfrm>
            <a:off x="6740761" y="1120143"/>
            <a:ext cx="1370979" cy="484479"/>
            <a:chOff x="5114386" y="1120143"/>
            <a:chExt cx="1370979" cy="484479"/>
          </a:xfrm>
        </p:grpSpPr>
        <p:cxnSp>
          <p:nvCxnSpPr>
            <p:cNvPr id="617" name="Google Shape;617;p60"/>
            <p:cNvCxnSpPr>
              <a:stCxn id="618" idx="6"/>
            </p:cNvCxnSpPr>
            <p:nvPr/>
          </p:nvCxnSpPr>
          <p:spPr>
            <a:xfrm>
              <a:off x="5598866"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619" name="Google Shape;619;p60"/>
            <p:cNvGrpSpPr/>
            <p:nvPr/>
          </p:nvGrpSpPr>
          <p:grpSpPr>
            <a:xfrm>
              <a:off x="5114386" y="1120143"/>
              <a:ext cx="484479" cy="484479"/>
              <a:chOff x="4302992" y="58175"/>
              <a:chExt cx="3808800" cy="3808800"/>
            </a:xfrm>
          </p:grpSpPr>
          <p:sp>
            <p:nvSpPr>
              <p:cNvPr id="618" name="Google Shape;618;p60"/>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20" name="Google Shape;620;p60"/>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21" name="Google Shape;621;p60"/>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Expected Results: Evaluation </a:t>
            </a:r>
            <a:r>
              <a:rPr lang="en"/>
              <a:t>Metrics</a:t>
            </a:r>
            <a:endParaRPr/>
          </a:p>
        </p:txBody>
      </p:sp>
      <p:sp>
        <p:nvSpPr>
          <p:cNvPr id="627" name="Google Shape;627;p61"/>
          <p:cNvSpPr txBox="1"/>
          <p:nvPr>
            <p:ph idx="4" type="subTitle"/>
          </p:nvPr>
        </p:nvSpPr>
        <p:spPr>
          <a:xfrm>
            <a:off x="119600" y="1348500"/>
            <a:ext cx="21753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Classification performance</a:t>
            </a:r>
            <a:endParaRPr/>
          </a:p>
        </p:txBody>
      </p:sp>
      <p:sp>
        <p:nvSpPr>
          <p:cNvPr id="628" name="Google Shape;628;p61"/>
          <p:cNvSpPr txBox="1"/>
          <p:nvPr>
            <p:ph idx="5" type="subTitle"/>
          </p:nvPr>
        </p:nvSpPr>
        <p:spPr>
          <a:xfrm>
            <a:off x="2243450" y="1348488"/>
            <a:ext cx="2955600" cy="68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Regression performance (severity estimation)</a:t>
            </a:r>
            <a:endParaRPr/>
          </a:p>
        </p:txBody>
      </p:sp>
      <p:sp>
        <p:nvSpPr>
          <p:cNvPr id="629" name="Google Shape;629;p61"/>
          <p:cNvSpPr txBox="1"/>
          <p:nvPr>
            <p:ph idx="1" type="subTitle"/>
          </p:nvPr>
        </p:nvSpPr>
        <p:spPr>
          <a:xfrm>
            <a:off x="119600" y="2022550"/>
            <a:ext cx="22842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
            </a:r>
            <a:r>
              <a:rPr lang="en"/>
              <a:t>Accuracy ≈ 85–88 %</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t>
            </a:r>
            <a:r>
              <a:rPr lang="en"/>
              <a:t>Recall &gt; 0.80</a:t>
            </a:r>
            <a:endParaRPr/>
          </a:p>
        </p:txBody>
      </p:sp>
      <p:sp>
        <p:nvSpPr>
          <p:cNvPr id="630" name="Google Shape;630;p61"/>
          <p:cNvSpPr txBox="1"/>
          <p:nvPr>
            <p:ph idx="2" type="subTitle"/>
          </p:nvPr>
        </p:nvSpPr>
        <p:spPr>
          <a:xfrm>
            <a:off x="2243450" y="2022550"/>
            <a:ext cx="2567100" cy="87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
            </a:r>
            <a:r>
              <a:rPr lang="en"/>
              <a:t>RMSE ≈ 4.8</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t>
            </a:r>
            <a:r>
              <a:rPr lang="en"/>
              <a:t>MAE ≈ 3.8</a:t>
            </a:r>
            <a:endParaRPr/>
          </a:p>
        </p:txBody>
      </p:sp>
      <p:sp>
        <p:nvSpPr>
          <p:cNvPr id="631" name="Google Shape;631;p61"/>
          <p:cNvSpPr txBox="1"/>
          <p:nvPr>
            <p:ph idx="3" type="subTitle"/>
          </p:nvPr>
        </p:nvSpPr>
        <p:spPr>
          <a:xfrm>
            <a:off x="5641050" y="2022550"/>
            <a:ext cx="28254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
            </a:r>
            <a:r>
              <a:rPr lang="en"/>
              <a:t>+10–15 % higher accuracy</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t>
            </a:r>
            <a:r>
              <a:rPr lang="en"/>
              <a:t>+0.15 – 0.20 recall improvement</a:t>
            </a:r>
            <a:endParaRPr/>
          </a:p>
        </p:txBody>
      </p:sp>
      <p:sp>
        <p:nvSpPr>
          <p:cNvPr id="632" name="Google Shape;632;p61"/>
          <p:cNvSpPr txBox="1"/>
          <p:nvPr>
            <p:ph idx="6" type="subTitle"/>
          </p:nvPr>
        </p:nvSpPr>
        <p:spPr>
          <a:xfrm>
            <a:off x="5641050" y="1348500"/>
            <a:ext cx="2567100" cy="61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Improvement over traditional models</a:t>
            </a:r>
            <a:endParaRPr/>
          </a:p>
        </p:txBody>
      </p:sp>
      <p:sp>
        <p:nvSpPr>
          <p:cNvPr id="633" name="Google Shape;633;p61"/>
          <p:cNvSpPr txBox="1"/>
          <p:nvPr>
            <p:ph idx="6" type="subTitle"/>
          </p:nvPr>
        </p:nvSpPr>
        <p:spPr>
          <a:xfrm>
            <a:off x="188500" y="4152400"/>
            <a:ext cx="2567100" cy="4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Qualitative outcome</a:t>
            </a:r>
            <a:endParaRPr/>
          </a:p>
        </p:txBody>
      </p:sp>
      <p:sp>
        <p:nvSpPr>
          <p:cNvPr id="634" name="Google Shape;634;p61"/>
          <p:cNvSpPr txBox="1"/>
          <p:nvPr>
            <p:ph idx="3" type="subTitle"/>
          </p:nvPr>
        </p:nvSpPr>
        <p:spPr>
          <a:xfrm>
            <a:off x="270575" y="4585900"/>
            <a:ext cx="5294100" cy="43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Clear, interpretable maps linking prosodic cues → psychological states.</a:t>
            </a:r>
            <a:endParaRPr/>
          </a:p>
        </p:txBody>
      </p:sp>
      <p:sp>
        <p:nvSpPr>
          <p:cNvPr id="635" name="Google Shape;635;p61"/>
          <p:cNvSpPr txBox="1"/>
          <p:nvPr>
            <p:ph idx="6" type="subTitle"/>
          </p:nvPr>
        </p:nvSpPr>
        <p:spPr>
          <a:xfrm>
            <a:off x="119600" y="2900950"/>
            <a:ext cx="2567100" cy="465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Validation strategy:</a:t>
            </a:r>
            <a:endParaRPr/>
          </a:p>
        </p:txBody>
      </p:sp>
      <p:sp>
        <p:nvSpPr>
          <p:cNvPr id="636" name="Google Shape;636;p61"/>
          <p:cNvSpPr txBox="1"/>
          <p:nvPr>
            <p:ph idx="3" type="subTitle"/>
          </p:nvPr>
        </p:nvSpPr>
        <p:spPr>
          <a:xfrm>
            <a:off x="188500" y="3326900"/>
            <a:ext cx="5294100" cy="43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K-Fold Cross-Validation (K = 5) applied to evaluate model </a:t>
            </a:r>
            <a:endParaRPr/>
          </a:p>
          <a:p>
            <a:pPr indent="0" lvl="0" marL="0" rtl="0" algn="l">
              <a:lnSpc>
                <a:spcPct val="100000"/>
              </a:lnSpc>
              <a:spcBef>
                <a:spcPts val="0"/>
              </a:spcBef>
              <a:spcAft>
                <a:spcPts val="0"/>
              </a:spcAft>
              <a:buNone/>
            </a:pPr>
            <a:r>
              <a:rPr lang="en"/>
              <a:t>generalization and stability across all subjects and recording conditions.</a:t>
            </a:r>
            <a:endParaRPr/>
          </a:p>
        </p:txBody>
      </p:sp>
      <p:pic>
        <p:nvPicPr>
          <p:cNvPr id="637" name="Google Shape;637;p61" title="Expected Results_ Evaluation Metrics.mp3">
            <a:hlinkClick r:id="rId3"/>
          </p:cNvPr>
          <p:cNvPicPr preferRelativeResize="0"/>
          <p:nvPr/>
        </p:nvPicPr>
        <p:blipFill>
          <a:blip r:embed="rId4">
            <a:alphaModFix/>
          </a:blip>
          <a:stretch>
            <a:fillRect/>
          </a:stretch>
        </p:blipFill>
        <p:spPr>
          <a:xfrm>
            <a:off x="5717075" y="297595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19" name="Shape 419"/>
        <p:cNvGrpSpPr/>
        <p:nvPr/>
      </p:nvGrpSpPr>
      <p:grpSpPr>
        <a:xfrm>
          <a:off x="0" y="0"/>
          <a:ext cx="0" cy="0"/>
          <a:chOff x="0" y="0"/>
          <a:chExt cx="0" cy="0"/>
        </a:xfrm>
      </p:grpSpPr>
      <p:sp>
        <p:nvSpPr>
          <p:cNvPr id="420" name="Google Shape;420;p44"/>
          <p:cNvSpPr txBox="1"/>
          <p:nvPr>
            <p:ph type="ctrTitle"/>
          </p:nvPr>
        </p:nvSpPr>
        <p:spPr>
          <a:xfrm>
            <a:off x="449400" y="469660"/>
            <a:ext cx="6766500" cy="1584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900"/>
              <a:t>Enhancing </a:t>
            </a:r>
            <a:r>
              <a:rPr lang="en" sz="2900">
                <a:solidFill>
                  <a:srgbClr val="0B7A83"/>
                </a:solidFill>
              </a:rPr>
              <a:t>Depression Severity Prediction</a:t>
            </a:r>
            <a:r>
              <a:rPr lang="en" sz="2900"/>
              <a:t> Through Speech Prosody using Contrastive Deep Learning</a:t>
            </a:r>
            <a:endParaRPr i="1" sz="2900">
              <a:latin typeface="Rubik Light"/>
              <a:ea typeface="Rubik Light"/>
              <a:cs typeface="Rubik Light"/>
              <a:sym typeface="Rubik Light"/>
            </a:endParaRPr>
          </a:p>
        </p:txBody>
      </p:sp>
      <p:sp>
        <p:nvSpPr>
          <p:cNvPr id="421" name="Google Shape;421;p44"/>
          <p:cNvSpPr txBox="1"/>
          <p:nvPr>
            <p:ph idx="1" type="subTitle"/>
          </p:nvPr>
        </p:nvSpPr>
        <p:spPr>
          <a:xfrm>
            <a:off x="1908549"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Sakinah</a:t>
            </a:r>
            <a:r>
              <a:rPr lang="en" sz="1300"/>
              <a:t> Hilya</a:t>
            </a:r>
            <a:endParaRPr sz="1300"/>
          </a:p>
          <a:p>
            <a:pPr indent="0" lvl="0" marL="0" rtl="0" algn="ctr">
              <a:lnSpc>
                <a:spcPct val="100000"/>
              </a:lnSpc>
              <a:spcBef>
                <a:spcPts val="0"/>
              </a:spcBef>
              <a:spcAft>
                <a:spcPts val="0"/>
              </a:spcAft>
              <a:buSzPts val="1200"/>
              <a:buNone/>
            </a:pPr>
            <a:r>
              <a:rPr lang="en" sz="1300"/>
              <a:t>UST</a:t>
            </a:r>
            <a:endParaRPr sz="1300"/>
          </a:p>
        </p:txBody>
      </p:sp>
      <p:sp>
        <p:nvSpPr>
          <p:cNvPr id="422" name="Google Shape;422;p44"/>
          <p:cNvSpPr txBox="1"/>
          <p:nvPr/>
        </p:nvSpPr>
        <p:spPr>
          <a:xfrm>
            <a:off x="270200" y="4435231"/>
            <a:ext cx="88131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317500" marR="1435100" rtl="0" algn="l">
              <a:lnSpc>
                <a:spcPct val="150000"/>
              </a:lnSpc>
              <a:spcBef>
                <a:spcPts val="0"/>
              </a:spcBef>
              <a:spcAft>
                <a:spcPts val="0"/>
              </a:spcAft>
              <a:buNone/>
            </a:pPr>
            <a:r>
              <a:rPr b="1" lang="en">
                <a:solidFill>
                  <a:schemeClr val="lt1"/>
                </a:solidFill>
                <a:latin typeface="Rubik"/>
                <a:ea typeface="Rubik"/>
                <a:cs typeface="Rubik"/>
                <a:sym typeface="Rubik"/>
              </a:rPr>
              <a:t>2025 Future Scholars’ Creative &amp; Interdisciplinary Research Idea Challenge</a:t>
            </a:r>
            <a:endParaRPr b="1">
              <a:solidFill>
                <a:schemeClr val="lt1"/>
              </a:solidFill>
              <a:latin typeface="Rubik"/>
              <a:ea typeface="Rubik"/>
              <a:cs typeface="Rubik"/>
              <a:sym typeface="Rubik"/>
            </a:endParaRPr>
          </a:p>
        </p:txBody>
      </p:sp>
      <p:pic>
        <p:nvPicPr>
          <p:cNvPr id="423" name="Google Shape;423;p44"/>
          <p:cNvPicPr preferRelativeResize="0"/>
          <p:nvPr/>
        </p:nvPicPr>
        <p:blipFill rotWithShape="1">
          <a:blip r:embed="rId3">
            <a:alphaModFix/>
          </a:blip>
          <a:srcRect b="0" l="0" r="0" t="7995"/>
          <a:stretch/>
        </p:blipFill>
        <p:spPr>
          <a:xfrm>
            <a:off x="5068000" y="2187617"/>
            <a:ext cx="1281600" cy="1309800"/>
          </a:xfrm>
          <a:prstGeom prst="ellipse">
            <a:avLst/>
          </a:prstGeom>
          <a:noFill/>
          <a:ln>
            <a:noFill/>
          </a:ln>
        </p:spPr>
      </p:pic>
      <p:pic>
        <p:nvPicPr>
          <p:cNvPr id="424" name="Google Shape;424;p44"/>
          <p:cNvPicPr preferRelativeResize="0"/>
          <p:nvPr/>
        </p:nvPicPr>
        <p:blipFill rotWithShape="1">
          <a:blip r:embed="rId4">
            <a:alphaModFix/>
          </a:blip>
          <a:srcRect b="3220" l="564" r="32244" t="28112"/>
          <a:stretch/>
        </p:blipFill>
        <p:spPr>
          <a:xfrm>
            <a:off x="2096500" y="2192077"/>
            <a:ext cx="1281600" cy="1309800"/>
          </a:xfrm>
          <a:prstGeom prst="ellipse">
            <a:avLst/>
          </a:prstGeom>
          <a:noFill/>
          <a:ln>
            <a:noFill/>
          </a:ln>
        </p:spPr>
      </p:pic>
      <p:pic>
        <p:nvPicPr>
          <p:cNvPr id="425" name="Google Shape;425;p44" title="IMG_20251103_152943_371 (1).jpg"/>
          <p:cNvPicPr preferRelativeResize="0"/>
          <p:nvPr/>
        </p:nvPicPr>
        <p:blipFill rotWithShape="1">
          <a:blip r:embed="rId5">
            <a:alphaModFix/>
          </a:blip>
          <a:srcRect b="0" l="1555" r="4732" t="9535"/>
          <a:stretch/>
        </p:blipFill>
        <p:spPr>
          <a:xfrm>
            <a:off x="3562075" y="2192150"/>
            <a:ext cx="1337100" cy="1309800"/>
          </a:xfrm>
          <a:prstGeom prst="ellipse">
            <a:avLst/>
          </a:prstGeom>
          <a:noFill/>
          <a:ln>
            <a:noFill/>
          </a:ln>
        </p:spPr>
      </p:pic>
      <p:sp>
        <p:nvSpPr>
          <p:cNvPr id="426" name="Google Shape;426;p44"/>
          <p:cNvSpPr txBox="1"/>
          <p:nvPr>
            <p:ph idx="1" type="subTitle"/>
          </p:nvPr>
        </p:nvSpPr>
        <p:spPr>
          <a:xfrm>
            <a:off x="3414998"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Khairul </a:t>
            </a:r>
            <a:r>
              <a:rPr lang="en" sz="1300"/>
              <a:t>Makirin</a:t>
            </a:r>
            <a:endParaRPr sz="1300"/>
          </a:p>
          <a:p>
            <a:pPr indent="0" lvl="0" marL="0" rtl="0" algn="ctr">
              <a:lnSpc>
                <a:spcPct val="100000"/>
              </a:lnSpc>
              <a:spcBef>
                <a:spcPts val="0"/>
              </a:spcBef>
              <a:spcAft>
                <a:spcPts val="0"/>
              </a:spcAft>
              <a:buSzPts val="1200"/>
              <a:buNone/>
            </a:pPr>
            <a:r>
              <a:rPr lang="en" sz="1300"/>
              <a:t>KAIST</a:t>
            </a:r>
            <a:endParaRPr sz="1300"/>
          </a:p>
        </p:txBody>
      </p:sp>
      <p:sp>
        <p:nvSpPr>
          <p:cNvPr id="427" name="Google Shape;427;p44"/>
          <p:cNvSpPr txBox="1"/>
          <p:nvPr>
            <p:ph idx="1" type="subTitle"/>
          </p:nvPr>
        </p:nvSpPr>
        <p:spPr>
          <a:xfrm>
            <a:off x="4912413"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Rafsan </a:t>
            </a:r>
            <a:r>
              <a:rPr lang="en" sz="1300"/>
              <a:t>Jany</a:t>
            </a:r>
            <a:endParaRPr sz="1300"/>
          </a:p>
          <a:p>
            <a:pPr indent="0" lvl="0" marL="0" rtl="0" algn="ctr">
              <a:lnSpc>
                <a:spcPct val="100000"/>
              </a:lnSpc>
              <a:spcBef>
                <a:spcPts val="0"/>
              </a:spcBef>
              <a:spcAft>
                <a:spcPts val="0"/>
              </a:spcAft>
              <a:buSzPts val="1200"/>
              <a:buNone/>
            </a:pPr>
            <a:r>
              <a:rPr lang="en" sz="1300"/>
              <a:t>UST</a:t>
            </a:r>
            <a:endParaRPr sz="1300"/>
          </a:p>
        </p:txBody>
      </p:sp>
      <p:pic>
        <p:nvPicPr>
          <p:cNvPr id="428" name="Google Shape;428;p44"/>
          <p:cNvPicPr preferRelativeResize="0"/>
          <p:nvPr/>
        </p:nvPicPr>
        <p:blipFill rotWithShape="1">
          <a:blip r:embed="rId6">
            <a:alphaModFix/>
          </a:blip>
          <a:srcRect b="23530" l="23638" r="23527" t="23269"/>
          <a:stretch/>
        </p:blipFill>
        <p:spPr>
          <a:xfrm>
            <a:off x="595675" y="2174200"/>
            <a:ext cx="1337100" cy="1345800"/>
          </a:xfrm>
          <a:prstGeom prst="ellipse">
            <a:avLst/>
          </a:prstGeom>
          <a:noFill/>
          <a:ln>
            <a:noFill/>
          </a:ln>
        </p:spPr>
      </p:pic>
      <p:grpSp>
        <p:nvGrpSpPr>
          <p:cNvPr id="429" name="Google Shape;429;p44"/>
          <p:cNvGrpSpPr/>
          <p:nvPr/>
        </p:nvGrpSpPr>
        <p:grpSpPr>
          <a:xfrm>
            <a:off x="7272716" y="-1036519"/>
            <a:ext cx="2604987" cy="2604987"/>
            <a:chOff x="-64875" y="58175"/>
            <a:chExt cx="3808800" cy="3808800"/>
          </a:xfrm>
        </p:grpSpPr>
        <p:sp>
          <p:nvSpPr>
            <p:cNvPr id="430" name="Google Shape;430;p44"/>
            <p:cNvSpPr/>
            <p:nvPr/>
          </p:nvSpPr>
          <p:spPr>
            <a:xfrm>
              <a:off x="-64875" y="58175"/>
              <a:ext cx="3808800" cy="3808800"/>
            </a:xfrm>
            <a:prstGeom prst="ellipse">
              <a:avLst/>
            </a:prstGeom>
            <a:solidFill>
              <a:schemeClr val="accent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431" name="Google Shape;431;p44"/>
            <p:cNvSpPr/>
            <p:nvPr/>
          </p:nvSpPr>
          <p:spPr>
            <a:xfrm>
              <a:off x="233545" y="356594"/>
              <a:ext cx="3212100" cy="3212100"/>
            </a:xfrm>
            <a:prstGeom prst="ellipse">
              <a:avLst/>
            </a:prstGeom>
            <a:solidFill>
              <a:schemeClr val="accent1"/>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432" name="Google Shape;432;p44"/>
            <p:cNvSpPr/>
            <p:nvPr/>
          </p:nvSpPr>
          <p:spPr>
            <a:xfrm>
              <a:off x="667750" y="790798"/>
              <a:ext cx="2343600" cy="2343600"/>
            </a:xfrm>
            <a:prstGeom prst="ellipse">
              <a:avLst/>
            </a:prstGeom>
            <a:solidFill>
              <a:schemeClr val="lt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433" name="Google Shape;433;p44"/>
            <p:cNvSpPr/>
            <p:nvPr/>
          </p:nvSpPr>
          <p:spPr>
            <a:xfrm>
              <a:off x="939573" y="1062621"/>
              <a:ext cx="1800000" cy="1800000"/>
            </a:xfrm>
            <a:prstGeom prst="ellipse">
              <a:avLst/>
            </a:prstGeom>
            <a:solidFill>
              <a:schemeClr val="dk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grpSp>
      <p:grpSp>
        <p:nvGrpSpPr>
          <p:cNvPr id="434" name="Google Shape;434;p44"/>
          <p:cNvGrpSpPr/>
          <p:nvPr/>
        </p:nvGrpSpPr>
        <p:grpSpPr>
          <a:xfrm rot="-5400000">
            <a:off x="7764949" y="2452168"/>
            <a:ext cx="1767879" cy="484479"/>
            <a:chOff x="5114386" y="1120143"/>
            <a:chExt cx="1767879" cy="484479"/>
          </a:xfrm>
        </p:grpSpPr>
        <p:cxnSp>
          <p:nvCxnSpPr>
            <p:cNvPr id="435" name="Google Shape;435;p44"/>
            <p:cNvCxnSpPr>
              <a:stCxn id="436" idx="6"/>
            </p:cNvCxnSpPr>
            <p:nvPr/>
          </p:nvCxnSpPr>
          <p:spPr>
            <a:xfrm flipH="1" rot="-5400000">
              <a:off x="6234866" y="726383"/>
              <a:ext cx="11400" cy="1283400"/>
            </a:xfrm>
            <a:prstGeom prst="straightConnector1">
              <a:avLst/>
            </a:prstGeom>
            <a:noFill/>
            <a:ln cap="flat" cmpd="sng" w="19050">
              <a:solidFill>
                <a:schemeClr val="accent1"/>
              </a:solidFill>
              <a:prstDash val="solid"/>
              <a:round/>
              <a:headEnd len="sm" w="sm" type="none"/>
              <a:tailEnd len="sm" w="sm" type="none"/>
            </a:ln>
          </p:spPr>
        </p:cxnSp>
        <p:grpSp>
          <p:nvGrpSpPr>
            <p:cNvPr id="437" name="Google Shape;437;p44"/>
            <p:cNvGrpSpPr/>
            <p:nvPr/>
          </p:nvGrpSpPr>
          <p:grpSpPr>
            <a:xfrm>
              <a:off x="5114386" y="1120143"/>
              <a:ext cx="484479" cy="484479"/>
              <a:chOff x="4302992" y="58175"/>
              <a:chExt cx="3808800" cy="3808800"/>
            </a:xfrm>
          </p:grpSpPr>
          <p:sp>
            <p:nvSpPr>
              <p:cNvPr id="436" name="Google Shape;436;p4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38" name="Google Shape;438;p4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39" name="Google Shape;439;p4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nvGrpSpPr>
          <p:cNvPr id="440" name="Google Shape;440;p44"/>
          <p:cNvGrpSpPr/>
          <p:nvPr/>
        </p:nvGrpSpPr>
        <p:grpSpPr>
          <a:xfrm>
            <a:off x="6893161" y="1272543"/>
            <a:ext cx="1370979" cy="484479"/>
            <a:chOff x="5114386" y="1120143"/>
            <a:chExt cx="1370979" cy="484479"/>
          </a:xfrm>
        </p:grpSpPr>
        <p:cxnSp>
          <p:nvCxnSpPr>
            <p:cNvPr id="441" name="Google Shape;441;p44"/>
            <p:cNvCxnSpPr>
              <a:stCxn id="442" idx="6"/>
            </p:cNvCxnSpPr>
            <p:nvPr/>
          </p:nvCxnSpPr>
          <p:spPr>
            <a:xfrm>
              <a:off x="5598866"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443" name="Google Shape;443;p44"/>
            <p:cNvGrpSpPr/>
            <p:nvPr/>
          </p:nvGrpSpPr>
          <p:grpSpPr>
            <a:xfrm>
              <a:off x="5114386" y="1120143"/>
              <a:ext cx="484479" cy="484479"/>
              <a:chOff x="4302992" y="58175"/>
              <a:chExt cx="3808800" cy="3808800"/>
            </a:xfrm>
          </p:grpSpPr>
          <p:sp>
            <p:nvSpPr>
              <p:cNvPr id="442" name="Google Shape;442;p4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44" name="Google Shape;444;p4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45" name="Google Shape;445;p4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
        <p:nvSpPr>
          <p:cNvPr id="446" name="Google Shape;446;p44"/>
          <p:cNvSpPr txBox="1"/>
          <p:nvPr>
            <p:ph idx="1" type="subTitle"/>
          </p:nvPr>
        </p:nvSpPr>
        <p:spPr>
          <a:xfrm>
            <a:off x="492533"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TEAM</a:t>
            </a:r>
            <a:endParaRPr sz="1300"/>
          </a:p>
        </p:txBody>
      </p:sp>
      <p:pic>
        <p:nvPicPr>
          <p:cNvPr id="447" name="Google Shape;447;p44" title="New Recording 522.mp3">
            <a:hlinkClick r:id="rId7"/>
          </p:cNvPr>
          <p:cNvPicPr preferRelativeResize="0"/>
          <p:nvPr/>
        </p:nvPicPr>
        <p:blipFill>
          <a:blip r:embed="rId8">
            <a:alphaModFix/>
          </a:blip>
          <a:stretch>
            <a:fillRect/>
          </a:stretch>
        </p:blipFill>
        <p:spPr>
          <a:xfrm>
            <a:off x="152400" y="4019375"/>
            <a:ext cx="263456" cy="2634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2"/>
          <p:cNvSpPr txBox="1"/>
          <p:nvPr>
            <p:ph idx="2" type="subTitle"/>
          </p:nvPr>
        </p:nvSpPr>
        <p:spPr>
          <a:xfrm>
            <a:off x="1163726" y="1832375"/>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 a decision-support tool for psychiatrists and therapists.</a:t>
            </a:r>
            <a:endParaRPr/>
          </a:p>
        </p:txBody>
      </p:sp>
      <p:sp>
        <p:nvSpPr>
          <p:cNvPr id="643" name="Google Shape;643;p62"/>
          <p:cNvSpPr txBox="1"/>
          <p:nvPr>
            <p:ph idx="3" type="subTitle"/>
          </p:nvPr>
        </p:nvSpPr>
        <p:spPr>
          <a:xfrm>
            <a:off x="5013252" y="1832375"/>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Passive monitoring through mobile or online consultations.</a:t>
            </a:r>
            <a:endParaRPr/>
          </a:p>
        </p:txBody>
      </p:sp>
      <p:sp>
        <p:nvSpPr>
          <p:cNvPr id="644" name="Google Shape;644;p62"/>
          <p:cNvSpPr txBox="1"/>
          <p:nvPr>
            <p:ph idx="4" type="subTitle"/>
          </p:nvPr>
        </p:nvSpPr>
        <p:spPr>
          <a:xfrm>
            <a:off x="1163726" y="3580700"/>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Cross-lingual transfer learning to adapt to non-English data.</a:t>
            </a:r>
            <a:endParaRPr/>
          </a:p>
        </p:txBody>
      </p:sp>
      <p:sp>
        <p:nvSpPr>
          <p:cNvPr id="645" name="Google Shape;645;p62"/>
          <p:cNvSpPr txBox="1"/>
          <p:nvPr>
            <p:ph idx="5" type="subTitle"/>
          </p:nvPr>
        </p:nvSpPr>
        <p:spPr>
          <a:xfrm>
            <a:off x="5013252" y="3580700"/>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Early detection, continuous monitoring, and data-driven intervention planning.</a:t>
            </a:r>
            <a:endParaRPr/>
          </a:p>
        </p:txBody>
      </p:sp>
      <p:sp>
        <p:nvSpPr>
          <p:cNvPr id="646" name="Google Shape;646;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Directions of Application</a:t>
            </a:r>
            <a:endParaRPr/>
          </a:p>
        </p:txBody>
      </p:sp>
      <p:sp>
        <p:nvSpPr>
          <p:cNvPr id="647" name="Google Shape;647;p62"/>
          <p:cNvSpPr txBox="1"/>
          <p:nvPr>
            <p:ph idx="1" type="subTitle"/>
          </p:nvPr>
        </p:nvSpPr>
        <p:spPr>
          <a:xfrm>
            <a:off x="1163725" y="1306475"/>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Clinical integration</a:t>
            </a:r>
            <a:endParaRPr/>
          </a:p>
        </p:txBody>
      </p:sp>
      <p:sp>
        <p:nvSpPr>
          <p:cNvPr id="648" name="Google Shape;648;p62"/>
          <p:cNvSpPr txBox="1"/>
          <p:nvPr>
            <p:ph idx="6" type="subTitle"/>
          </p:nvPr>
        </p:nvSpPr>
        <p:spPr>
          <a:xfrm>
            <a:off x="1163725" y="3054800"/>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Research extension</a:t>
            </a:r>
            <a:endParaRPr/>
          </a:p>
        </p:txBody>
      </p:sp>
      <p:sp>
        <p:nvSpPr>
          <p:cNvPr id="649" name="Google Shape;649;p62"/>
          <p:cNvSpPr txBox="1"/>
          <p:nvPr>
            <p:ph idx="7" type="subTitle"/>
          </p:nvPr>
        </p:nvSpPr>
        <p:spPr>
          <a:xfrm>
            <a:off x="5013250" y="1306475"/>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Telehealth screening</a:t>
            </a:r>
            <a:endParaRPr/>
          </a:p>
        </p:txBody>
      </p:sp>
      <p:sp>
        <p:nvSpPr>
          <p:cNvPr id="650" name="Google Shape;650;p62"/>
          <p:cNvSpPr txBox="1"/>
          <p:nvPr>
            <p:ph idx="8" type="subTitle"/>
          </p:nvPr>
        </p:nvSpPr>
        <p:spPr>
          <a:xfrm>
            <a:off x="5013250" y="3054800"/>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Public health impact</a:t>
            </a:r>
            <a:endParaRPr/>
          </a:p>
        </p:txBody>
      </p:sp>
      <p:pic>
        <p:nvPicPr>
          <p:cNvPr id="651" name="Google Shape;651;p62" title="Directions of Application.mp3">
            <a:hlinkClick r:id="rId3"/>
          </p:cNvPr>
          <p:cNvPicPr preferRelativeResize="0"/>
          <p:nvPr/>
        </p:nvPicPr>
        <p:blipFill>
          <a:blip r:embed="rId4">
            <a:alphaModFix/>
          </a:blip>
          <a:stretch>
            <a:fillRect/>
          </a:stretch>
        </p:blipFill>
        <p:spPr>
          <a:xfrm>
            <a:off x="152400" y="4760900"/>
            <a:ext cx="230200" cy="23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657" name="Google Shape;657;p63"/>
          <p:cNvSpPr txBox="1"/>
          <p:nvPr>
            <p:ph idx="2" type="subTitle"/>
          </p:nvPr>
        </p:nvSpPr>
        <p:spPr>
          <a:xfrm>
            <a:off x="417450" y="1334575"/>
            <a:ext cx="8309100" cy="32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a:r>
            <a:r>
              <a:rPr lang="en"/>
              <a:t>We propose a novel Explainable Deep Learning framework that uses speech prosody as a non-invasive biomarker for detecting and assessing depression severity.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
            </a:r>
            <a:r>
              <a:rPr lang="en"/>
              <a:t>By combining contrastive learning, hierarchical attention, and XAI visualization, our approach aims to uncover how vocal dynamics reflect underlying psychological states.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
            </a:r>
            <a:r>
              <a:rPr lang="en"/>
              <a:t>The system focuses not only on performance but also on interpretability, ensuring that AI-driven assessments remain clinically meaningful and ethically transparent.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
            </a:r>
            <a:r>
              <a:rPr lang="en"/>
              <a:t>Through explainable prosodic patterns—such as pitch instability, energy loss, and rhythm irregularity—clinicians can gain deeper insights into the neuropsychological aspects of mood disorders.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t>
            </a:r>
            <a:r>
              <a:rPr lang="en"/>
              <a:t>This research lays the foundation for future AI-assisted psychiatric evaluation, supporting early detection, continuous   monitoring, and trustworthy human–AI collaboration in mental healthcare.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pic>
        <p:nvPicPr>
          <p:cNvPr id="658" name="Google Shape;658;p63" title="Conclusion.mp3">
            <a:hlinkClick r:id="rId3"/>
          </p:cNvPr>
          <p:cNvPicPr preferRelativeResize="0"/>
          <p:nvPr/>
        </p:nvPicPr>
        <p:blipFill>
          <a:blip r:embed="rId4">
            <a:alphaModFix/>
          </a:blip>
          <a:stretch>
            <a:fillRect/>
          </a:stretch>
        </p:blipFill>
        <p:spPr>
          <a:xfrm>
            <a:off x="152400" y="4720675"/>
            <a:ext cx="270425" cy="270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62" name="Shape 662"/>
        <p:cNvGrpSpPr/>
        <p:nvPr/>
      </p:nvGrpSpPr>
      <p:grpSpPr>
        <a:xfrm>
          <a:off x="0" y="0"/>
          <a:ext cx="0" cy="0"/>
          <a:chOff x="0" y="0"/>
          <a:chExt cx="0" cy="0"/>
        </a:xfrm>
      </p:grpSpPr>
      <p:sp>
        <p:nvSpPr>
          <p:cNvPr id="663" name="Google Shape;663;p64"/>
          <p:cNvSpPr txBox="1"/>
          <p:nvPr>
            <p:ph type="ctrTitle"/>
          </p:nvPr>
        </p:nvSpPr>
        <p:spPr>
          <a:xfrm>
            <a:off x="415850" y="797180"/>
            <a:ext cx="6766500" cy="862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4900"/>
              <a:t>Thank you</a:t>
            </a:r>
            <a:endParaRPr i="1" sz="4900">
              <a:latin typeface="Rubik Light"/>
              <a:ea typeface="Rubik Light"/>
              <a:cs typeface="Rubik Light"/>
              <a:sym typeface="Rubik Light"/>
            </a:endParaRPr>
          </a:p>
        </p:txBody>
      </p:sp>
      <p:sp>
        <p:nvSpPr>
          <p:cNvPr id="664" name="Google Shape;664;p64"/>
          <p:cNvSpPr txBox="1"/>
          <p:nvPr>
            <p:ph idx="1" type="subTitle"/>
          </p:nvPr>
        </p:nvSpPr>
        <p:spPr>
          <a:xfrm>
            <a:off x="1908549"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Sakinah</a:t>
            </a:r>
            <a:r>
              <a:rPr lang="en" sz="1300"/>
              <a:t> Hilya</a:t>
            </a:r>
            <a:endParaRPr sz="1300"/>
          </a:p>
          <a:p>
            <a:pPr indent="0" lvl="0" marL="0" rtl="0" algn="ctr">
              <a:lnSpc>
                <a:spcPct val="100000"/>
              </a:lnSpc>
              <a:spcBef>
                <a:spcPts val="0"/>
              </a:spcBef>
              <a:spcAft>
                <a:spcPts val="0"/>
              </a:spcAft>
              <a:buSzPts val="1200"/>
              <a:buNone/>
            </a:pPr>
            <a:r>
              <a:rPr lang="en" sz="1300"/>
              <a:t>UST</a:t>
            </a:r>
            <a:endParaRPr sz="1300"/>
          </a:p>
        </p:txBody>
      </p:sp>
      <p:sp>
        <p:nvSpPr>
          <p:cNvPr id="665" name="Google Shape;665;p64"/>
          <p:cNvSpPr txBox="1"/>
          <p:nvPr/>
        </p:nvSpPr>
        <p:spPr>
          <a:xfrm>
            <a:off x="270200" y="4435231"/>
            <a:ext cx="88131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317500" marR="1435100" rtl="0" algn="l">
              <a:lnSpc>
                <a:spcPct val="150000"/>
              </a:lnSpc>
              <a:spcBef>
                <a:spcPts val="0"/>
              </a:spcBef>
              <a:spcAft>
                <a:spcPts val="0"/>
              </a:spcAft>
              <a:buNone/>
            </a:pPr>
            <a:r>
              <a:rPr b="1" lang="en">
                <a:solidFill>
                  <a:schemeClr val="lt1"/>
                </a:solidFill>
                <a:latin typeface="Rubik"/>
                <a:ea typeface="Rubik"/>
                <a:cs typeface="Rubik"/>
                <a:sym typeface="Rubik"/>
              </a:rPr>
              <a:t>2025 Future Scholars’ Creative &amp; Interdisciplinary Research Idea Challenge</a:t>
            </a:r>
            <a:endParaRPr b="1">
              <a:solidFill>
                <a:schemeClr val="lt1"/>
              </a:solidFill>
              <a:latin typeface="Rubik"/>
              <a:ea typeface="Rubik"/>
              <a:cs typeface="Rubik"/>
              <a:sym typeface="Rubik"/>
            </a:endParaRPr>
          </a:p>
        </p:txBody>
      </p:sp>
      <p:pic>
        <p:nvPicPr>
          <p:cNvPr id="666" name="Google Shape;666;p64"/>
          <p:cNvPicPr preferRelativeResize="0"/>
          <p:nvPr/>
        </p:nvPicPr>
        <p:blipFill rotWithShape="1">
          <a:blip r:embed="rId3">
            <a:alphaModFix/>
          </a:blip>
          <a:srcRect b="0" l="0" r="0" t="7995"/>
          <a:stretch/>
        </p:blipFill>
        <p:spPr>
          <a:xfrm>
            <a:off x="5068000" y="2187617"/>
            <a:ext cx="1281600" cy="1309800"/>
          </a:xfrm>
          <a:prstGeom prst="ellipse">
            <a:avLst/>
          </a:prstGeom>
          <a:noFill/>
          <a:ln>
            <a:noFill/>
          </a:ln>
        </p:spPr>
      </p:pic>
      <p:pic>
        <p:nvPicPr>
          <p:cNvPr id="667" name="Google Shape;667;p64"/>
          <p:cNvPicPr preferRelativeResize="0"/>
          <p:nvPr/>
        </p:nvPicPr>
        <p:blipFill rotWithShape="1">
          <a:blip r:embed="rId4">
            <a:alphaModFix/>
          </a:blip>
          <a:srcRect b="3220" l="564" r="32244" t="28112"/>
          <a:stretch/>
        </p:blipFill>
        <p:spPr>
          <a:xfrm>
            <a:off x="2096500" y="2192077"/>
            <a:ext cx="1281600" cy="1309800"/>
          </a:xfrm>
          <a:prstGeom prst="ellipse">
            <a:avLst/>
          </a:prstGeom>
          <a:noFill/>
          <a:ln>
            <a:noFill/>
          </a:ln>
        </p:spPr>
      </p:pic>
      <p:pic>
        <p:nvPicPr>
          <p:cNvPr id="668" name="Google Shape;668;p64" title="IMG_20251103_152943_371 (1).jpg"/>
          <p:cNvPicPr preferRelativeResize="0"/>
          <p:nvPr/>
        </p:nvPicPr>
        <p:blipFill rotWithShape="1">
          <a:blip r:embed="rId5">
            <a:alphaModFix/>
          </a:blip>
          <a:srcRect b="0" l="1555" r="4732" t="9535"/>
          <a:stretch/>
        </p:blipFill>
        <p:spPr>
          <a:xfrm>
            <a:off x="3562075" y="2192150"/>
            <a:ext cx="1337100" cy="1309800"/>
          </a:xfrm>
          <a:prstGeom prst="ellipse">
            <a:avLst/>
          </a:prstGeom>
          <a:noFill/>
          <a:ln>
            <a:noFill/>
          </a:ln>
        </p:spPr>
      </p:pic>
      <p:sp>
        <p:nvSpPr>
          <p:cNvPr id="669" name="Google Shape;669;p64"/>
          <p:cNvSpPr txBox="1"/>
          <p:nvPr>
            <p:ph idx="1" type="subTitle"/>
          </p:nvPr>
        </p:nvSpPr>
        <p:spPr>
          <a:xfrm>
            <a:off x="3414998"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Khairul </a:t>
            </a:r>
            <a:r>
              <a:rPr lang="en" sz="1300"/>
              <a:t>Makirin</a:t>
            </a:r>
            <a:endParaRPr sz="1300"/>
          </a:p>
          <a:p>
            <a:pPr indent="0" lvl="0" marL="0" rtl="0" algn="ctr">
              <a:lnSpc>
                <a:spcPct val="100000"/>
              </a:lnSpc>
              <a:spcBef>
                <a:spcPts val="0"/>
              </a:spcBef>
              <a:spcAft>
                <a:spcPts val="0"/>
              </a:spcAft>
              <a:buSzPts val="1200"/>
              <a:buNone/>
            </a:pPr>
            <a:r>
              <a:rPr lang="en" sz="1300"/>
              <a:t>KAIST</a:t>
            </a:r>
            <a:endParaRPr sz="1300"/>
          </a:p>
        </p:txBody>
      </p:sp>
      <p:sp>
        <p:nvSpPr>
          <p:cNvPr id="670" name="Google Shape;670;p64"/>
          <p:cNvSpPr txBox="1"/>
          <p:nvPr>
            <p:ph idx="1" type="subTitle"/>
          </p:nvPr>
        </p:nvSpPr>
        <p:spPr>
          <a:xfrm>
            <a:off x="4912413"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Rafsan </a:t>
            </a:r>
            <a:r>
              <a:rPr lang="en" sz="1300"/>
              <a:t>Jany</a:t>
            </a:r>
            <a:endParaRPr sz="1300"/>
          </a:p>
          <a:p>
            <a:pPr indent="0" lvl="0" marL="0" rtl="0" algn="ctr">
              <a:lnSpc>
                <a:spcPct val="100000"/>
              </a:lnSpc>
              <a:spcBef>
                <a:spcPts val="0"/>
              </a:spcBef>
              <a:spcAft>
                <a:spcPts val="0"/>
              </a:spcAft>
              <a:buSzPts val="1200"/>
              <a:buNone/>
            </a:pPr>
            <a:r>
              <a:rPr lang="en" sz="1300"/>
              <a:t>UST</a:t>
            </a:r>
            <a:endParaRPr sz="1300"/>
          </a:p>
        </p:txBody>
      </p:sp>
      <p:pic>
        <p:nvPicPr>
          <p:cNvPr id="671" name="Google Shape;671;p64"/>
          <p:cNvPicPr preferRelativeResize="0"/>
          <p:nvPr/>
        </p:nvPicPr>
        <p:blipFill rotWithShape="1">
          <a:blip r:embed="rId6">
            <a:alphaModFix/>
          </a:blip>
          <a:srcRect b="23530" l="23638" r="23527" t="23269"/>
          <a:stretch/>
        </p:blipFill>
        <p:spPr>
          <a:xfrm>
            <a:off x="595675" y="2174200"/>
            <a:ext cx="1337100" cy="1345800"/>
          </a:xfrm>
          <a:prstGeom prst="ellipse">
            <a:avLst/>
          </a:prstGeom>
          <a:noFill/>
          <a:ln>
            <a:noFill/>
          </a:ln>
        </p:spPr>
      </p:pic>
      <p:grpSp>
        <p:nvGrpSpPr>
          <p:cNvPr id="672" name="Google Shape;672;p64"/>
          <p:cNvGrpSpPr/>
          <p:nvPr/>
        </p:nvGrpSpPr>
        <p:grpSpPr>
          <a:xfrm>
            <a:off x="7272719" y="-1036522"/>
            <a:ext cx="2604838" cy="2604838"/>
            <a:chOff x="-64875" y="58175"/>
            <a:chExt cx="3808800" cy="3808800"/>
          </a:xfrm>
        </p:grpSpPr>
        <p:sp>
          <p:nvSpPr>
            <p:cNvPr id="673" name="Google Shape;673;p64"/>
            <p:cNvSpPr/>
            <p:nvPr/>
          </p:nvSpPr>
          <p:spPr>
            <a:xfrm>
              <a:off x="-64875" y="58175"/>
              <a:ext cx="3808800" cy="3808800"/>
            </a:xfrm>
            <a:prstGeom prst="ellipse">
              <a:avLst/>
            </a:prstGeom>
            <a:solidFill>
              <a:schemeClr val="accent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674" name="Google Shape;674;p64"/>
            <p:cNvSpPr/>
            <p:nvPr/>
          </p:nvSpPr>
          <p:spPr>
            <a:xfrm>
              <a:off x="233545" y="356594"/>
              <a:ext cx="3212100" cy="3212100"/>
            </a:xfrm>
            <a:prstGeom prst="ellipse">
              <a:avLst/>
            </a:prstGeom>
            <a:solidFill>
              <a:schemeClr val="accent1"/>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675" name="Google Shape;675;p64"/>
            <p:cNvSpPr/>
            <p:nvPr/>
          </p:nvSpPr>
          <p:spPr>
            <a:xfrm>
              <a:off x="667750" y="790798"/>
              <a:ext cx="2343600" cy="2343600"/>
            </a:xfrm>
            <a:prstGeom prst="ellipse">
              <a:avLst/>
            </a:prstGeom>
            <a:solidFill>
              <a:schemeClr val="lt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sp>
          <p:nvSpPr>
            <p:cNvPr id="676" name="Google Shape;676;p64"/>
            <p:cNvSpPr/>
            <p:nvPr/>
          </p:nvSpPr>
          <p:spPr>
            <a:xfrm>
              <a:off x="939573" y="1062621"/>
              <a:ext cx="1800000" cy="1800000"/>
            </a:xfrm>
            <a:prstGeom prst="ellipse">
              <a:avLst/>
            </a:prstGeom>
            <a:solidFill>
              <a:schemeClr val="dk2"/>
            </a:solidFill>
            <a:ln>
              <a:noFill/>
            </a:ln>
          </p:spPr>
          <p:txBody>
            <a:bodyPr anchorCtr="0" anchor="ctr" bIns="55025" lIns="55025" spcFirstLastPara="1" rIns="55025" wrap="square" tIns="55025">
              <a:noAutofit/>
            </a:bodyPr>
            <a:lstStyle/>
            <a:p>
              <a:pPr indent="0" lvl="0" marL="0" marR="0" rtl="0" algn="ctr">
                <a:lnSpc>
                  <a:spcPct val="100000"/>
                </a:lnSpc>
                <a:spcBef>
                  <a:spcPts val="0"/>
                </a:spcBef>
                <a:spcAft>
                  <a:spcPts val="0"/>
                </a:spcAft>
                <a:buClr>
                  <a:srgbClr val="000000"/>
                </a:buClr>
                <a:buSzPts val="843"/>
                <a:buFont typeface="Arial"/>
                <a:buNone/>
              </a:pPr>
              <a:r>
                <a:t/>
              </a:r>
              <a:endParaRPr b="0" i="0" sz="842" u="none" cap="none" strike="noStrike">
                <a:solidFill>
                  <a:srgbClr val="000000"/>
                </a:solidFill>
                <a:latin typeface="Anek Telugu"/>
                <a:ea typeface="Anek Telugu"/>
                <a:cs typeface="Anek Telugu"/>
                <a:sym typeface="Anek Telugu"/>
              </a:endParaRPr>
            </a:p>
          </p:txBody>
        </p:sp>
      </p:grpSp>
      <p:grpSp>
        <p:nvGrpSpPr>
          <p:cNvPr id="677" name="Google Shape;677;p64"/>
          <p:cNvGrpSpPr/>
          <p:nvPr/>
        </p:nvGrpSpPr>
        <p:grpSpPr>
          <a:xfrm rot="-5400000">
            <a:off x="7764949" y="2452168"/>
            <a:ext cx="1767879" cy="484479"/>
            <a:chOff x="5114386" y="1120143"/>
            <a:chExt cx="1767879" cy="484479"/>
          </a:xfrm>
        </p:grpSpPr>
        <p:cxnSp>
          <p:nvCxnSpPr>
            <p:cNvPr id="678" name="Google Shape;678;p64"/>
            <p:cNvCxnSpPr>
              <a:stCxn id="679" idx="6"/>
            </p:cNvCxnSpPr>
            <p:nvPr/>
          </p:nvCxnSpPr>
          <p:spPr>
            <a:xfrm flipH="1" rot="-5400000">
              <a:off x="6234866" y="726383"/>
              <a:ext cx="11400" cy="1283400"/>
            </a:xfrm>
            <a:prstGeom prst="straightConnector1">
              <a:avLst/>
            </a:prstGeom>
            <a:noFill/>
            <a:ln cap="flat" cmpd="sng" w="19050">
              <a:solidFill>
                <a:schemeClr val="accent1"/>
              </a:solidFill>
              <a:prstDash val="solid"/>
              <a:round/>
              <a:headEnd len="sm" w="sm" type="none"/>
              <a:tailEnd len="sm" w="sm" type="none"/>
            </a:ln>
          </p:spPr>
        </p:cxnSp>
        <p:grpSp>
          <p:nvGrpSpPr>
            <p:cNvPr id="680" name="Google Shape;680;p64"/>
            <p:cNvGrpSpPr/>
            <p:nvPr/>
          </p:nvGrpSpPr>
          <p:grpSpPr>
            <a:xfrm>
              <a:off x="5114386" y="1120143"/>
              <a:ext cx="484479" cy="484479"/>
              <a:chOff x="4302992" y="58175"/>
              <a:chExt cx="3808800" cy="3808800"/>
            </a:xfrm>
          </p:grpSpPr>
          <p:sp>
            <p:nvSpPr>
              <p:cNvPr id="679" name="Google Shape;679;p6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81" name="Google Shape;681;p6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82" name="Google Shape;682;p6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grpSp>
        <p:nvGrpSpPr>
          <p:cNvPr id="683" name="Google Shape;683;p64"/>
          <p:cNvGrpSpPr/>
          <p:nvPr/>
        </p:nvGrpSpPr>
        <p:grpSpPr>
          <a:xfrm>
            <a:off x="6893161" y="1272543"/>
            <a:ext cx="1370979" cy="484479"/>
            <a:chOff x="5114386" y="1120143"/>
            <a:chExt cx="1370979" cy="484479"/>
          </a:xfrm>
        </p:grpSpPr>
        <p:cxnSp>
          <p:nvCxnSpPr>
            <p:cNvPr id="684" name="Google Shape;684;p64"/>
            <p:cNvCxnSpPr>
              <a:stCxn id="685" idx="6"/>
            </p:cNvCxnSpPr>
            <p:nvPr/>
          </p:nvCxnSpPr>
          <p:spPr>
            <a:xfrm>
              <a:off x="5598866"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686" name="Google Shape;686;p64"/>
            <p:cNvGrpSpPr/>
            <p:nvPr/>
          </p:nvGrpSpPr>
          <p:grpSpPr>
            <a:xfrm>
              <a:off x="5114386" y="1120143"/>
              <a:ext cx="484479" cy="484479"/>
              <a:chOff x="4302992" y="58175"/>
              <a:chExt cx="3808800" cy="3808800"/>
            </a:xfrm>
          </p:grpSpPr>
          <p:sp>
            <p:nvSpPr>
              <p:cNvPr id="685" name="Google Shape;685;p64"/>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87" name="Google Shape;687;p64"/>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688" name="Google Shape;688;p64"/>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
        <p:nvSpPr>
          <p:cNvPr id="689" name="Google Shape;689;p64"/>
          <p:cNvSpPr txBox="1"/>
          <p:nvPr>
            <p:ph idx="1" type="subTitle"/>
          </p:nvPr>
        </p:nvSpPr>
        <p:spPr>
          <a:xfrm>
            <a:off x="492533" y="3569122"/>
            <a:ext cx="1583700" cy="28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sz="1300"/>
              <a:t>TEAM</a:t>
            </a:r>
            <a:endParaRPr sz="1300"/>
          </a:p>
        </p:txBody>
      </p:sp>
      <p:pic>
        <p:nvPicPr>
          <p:cNvPr id="690" name="Google Shape;690;p64" title="New Recording 549.mp3">
            <a:hlinkClick r:id="rId7"/>
          </p:cNvPr>
          <p:cNvPicPr preferRelativeResize="0"/>
          <p:nvPr/>
        </p:nvPicPr>
        <p:blipFill>
          <a:blip r:embed="rId8">
            <a:alphaModFix/>
          </a:blip>
          <a:stretch>
            <a:fillRect/>
          </a:stretch>
        </p:blipFill>
        <p:spPr>
          <a:xfrm>
            <a:off x="568256" y="4019375"/>
            <a:ext cx="263456" cy="2634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5"/>
          <p:cNvSpPr txBox="1"/>
          <p:nvPr>
            <p:ph type="title"/>
          </p:nvPr>
        </p:nvSpPr>
        <p:spPr>
          <a:xfrm>
            <a:off x="3747400" y="3090125"/>
            <a:ext cx="3943500" cy="147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Study background</a:t>
            </a:r>
            <a:endParaRPr/>
          </a:p>
        </p:txBody>
      </p:sp>
      <p:sp>
        <p:nvSpPr>
          <p:cNvPr id="453" name="Google Shape;453;p45"/>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i="0" lang="en"/>
              <a:t>01</a:t>
            </a:r>
            <a:endParaRPr i="0"/>
          </a:p>
        </p:txBody>
      </p:sp>
      <p:pic>
        <p:nvPicPr>
          <p:cNvPr id="454" name="Google Shape;454;p45"/>
          <p:cNvPicPr preferRelativeResize="0"/>
          <p:nvPr>
            <p:ph idx="3" type="pic"/>
          </p:nvPr>
        </p:nvPicPr>
        <p:blipFill rotWithShape="1">
          <a:blip r:embed="rId3">
            <a:alphaModFix/>
          </a:blip>
          <a:srcRect b="0" l="7402" r="7411" t="0"/>
          <a:stretch/>
        </p:blipFill>
        <p:spPr>
          <a:xfrm>
            <a:off x="713700" y="535000"/>
            <a:ext cx="2824800" cy="4068900"/>
          </a:xfrm>
          <a:prstGeom prst="roundRect">
            <a:avLst>
              <a:gd fmla="val 16667" name="adj"/>
            </a:avLst>
          </a:prstGeom>
          <a:noFill/>
          <a:ln>
            <a:noFill/>
          </a:ln>
        </p:spPr>
      </p:pic>
      <p:grpSp>
        <p:nvGrpSpPr>
          <p:cNvPr id="455" name="Google Shape;455;p45"/>
          <p:cNvGrpSpPr/>
          <p:nvPr/>
        </p:nvGrpSpPr>
        <p:grpSpPr>
          <a:xfrm>
            <a:off x="6740761" y="1120143"/>
            <a:ext cx="1370979" cy="484479"/>
            <a:chOff x="5114386" y="1120143"/>
            <a:chExt cx="1370979" cy="484479"/>
          </a:xfrm>
        </p:grpSpPr>
        <p:cxnSp>
          <p:nvCxnSpPr>
            <p:cNvPr id="456" name="Google Shape;456;p45"/>
            <p:cNvCxnSpPr>
              <a:stCxn id="457" idx="6"/>
            </p:cNvCxnSpPr>
            <p:nvPr/>
          </p:nvCxnSpPr>
          <p:spPr>
            <a:xfrm>
              <a:off x="5598865"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458" name="Google Shape;458;p45"/>
            <p:cNvGrpSpPr/>
            <p:nvPr/>
          </p:nvGrpSpPr>
          <p:grpSpPr>
            <a:xfrm>
              <a:off x="5114386" y="1120143"/>
              <a:ext cx="484479" cy="484479"/>
              <a:chOff x="4302992" y="58175"/>
              <a:chExt cx="3808800" cy="3808800"/>
            </a:xfrm>
          </p:grpSpPr>
          <p:sp>
            <p:nvSpPr>
              <p:cNvPr id="457" name="Google Shape;457;p45"/>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59" name="Google Shape;459;p45"/>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60" name="Google Shape;460;p45"/>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6"/>
          <p:cNvSpPr txBox="1"/>
          <p:nvPr>
            <p:ph idx="1" type="body"/>
          </p:nvPr>
        </p:nvSpPr>
        <p:spPr>
          <a:xfrm>
            <a:off x="1402275" y="1141659"/>
            <a:ext cx="3489600" cy="285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latin typeface="Rubik"/>
                <a:ea typeface="Rubik"/>
                <a:cs typeface="Rubik"/>
                <a:sym typeface="Rubik"/>
              </a:rPr>
              <a:t>According to WHO, approximately </a:t>
            </a:r>
            <a:r>
              <a:rPr b="1" lang="en" sz="2100">
                <a:latin typeface="Rubik"/>
                <a:ea typeface="Rubik"/>
                <a:cs typeface="Rubik"/>
                <a:sym typeface="Rubik"/>
              </a:rPr>
              <a:t>332 million people</a:t>
            </a:r>
            <a:r>
              <a:rPr b="1" lang="en" sz="1800">
                <a:latin typeface="Rubik"/>
                <a:ea typeface="Rubik"/>
                <a:cs typeface="Rubik"/>
                <a:sym typeface="Rubik"/>
              </a:rPr>
              <a:t> </a:t>
            </a:r>
            <a:r>
              <a:rPr lang="en" sz="1600">
                <a:latin typeface="Rubik"/>
                <a:ea typeface="Rubik"/>
                <a:cs typeface="Rubik"/>
                <a:sym typeface="Rubik"/>
              </a:rPr>
              <a:t>worldwide suffers from </a:t>
            </a:r>
            <a:r>
              <a:rPr b="1" lang="en" sz="2200">
                <a:solidFill>
                  <a:srgbClr val="990000"/>
                </a:solidFill>
                <a:latin typeface="Rubik"/>
                <a:ea typeface="Rubik"/>
                <a:cs typeface="Rubik"/>
                <a:sym typeface="Rubik"/>
              </a:rPr>
              <a:t>depression.</a:t>
            </a:r>
            <a:endParaRPr b="1" sz="2200">
              <a:solidFill>
                <a:srgbClr val="990000"/>
              </a:solidFill>
              <a:latin typeface="Rubik"/>
              <a:ea typeface="Rubik"/>
              <a:cs typeface="Rubik"/>
              <a:sym typeface="Rubik"/>
            </a:endParaRPr>
          </a:p>
          <a:p>
            <a:pPr indent="-342900" lvl="0" marL="457200" rtl="0" algn="l">
              <a:lnSpc>
                <a:spcPct val="100000"/>
              </a:lnSpc>
              <a:spcBef>
                <a:spcPts val="0"/>
              </a:spcBef>
              <a:spcAft>
                <a:spcPts val="0"/>
              </a:spcAft>
              <a:buSzPts val="1800"/>
              <a:buFont typeface="Rubik"/>
              <a:buChar char="●"/>
            </a:pPr>
            <a:r>
              <a:rPr lang="en" sz="1600">
                <a:latin typeface="Rubik"/>
                <a:ea typeface="Rubik"/>
                <a:cs typeface="Rubik"/>
                <a:sym typeface="Rubik"/>
              </a:rPr>
              <a:t>It is the most common mental health issue of the 21st century</a:t>
            </a:r>
            <a:endParaRPr sz="1600">
              <a:latin typeface="Rubik"/>
              <a:ea typeface="Rubik"/>
              <a:cs typeface="Rubik"/>
              <a:sym typeface="Rubik"/>
            </a:endParaRPr>
          </a:p>
          <a:p>
            <a:pPr indent="-342900" lvl="0" marL="457200" rtl="0" algn="l">
              <a:lnSpc>
                <a:spcPct val="100000"/>
              </a:lnSpc>
              <a:spcBef>
                <a:spcPts val="0"/>
              </a:spcBef>
              <a:spcAft>
                <a:spcPts val="0"/>
              </a:spcAft>
              <a:buSzPts val="1800"/>
              <a:buFont typeface="Rubik"/>
              <a:buChar char="●"/>
            </a:pPr>
            <a:r>
              <a:rPr lang="en" sz="1600">
                <a:latin typeface="Rubik"/>
                <a:ea typeface="Rubik"/>
                <a:cs typeface="Rubik"/>
                <a:sym typeface="Rubik"/>
              </a:rPr>
              <a:t>Affects young adults and elderlies</a:t>
            </a:r>
            <a:endParaRPr sz="1600">
              <a:latin typeface="Rubik"/>
              <a:ea typeface="Rubik"/>
              <a:cs typeface="Rubik"/>
              <a:sym typeface="Rubik"/>
            </a:endParaRPr>
          </a:p>
          <a:p>
            <a:pPr indent="-342900" lvl="0" marL="457200" rtl="0" algn="l">
              <a:lnSpc>
                <a:spcPct val="100000"/>
              </a:lnSpc>
              <a:spcBef>
                <a:spcPts val="0"/>
              </a:spcBef>
              <a:spcAft>
                <a:spcPts val="0"/>
              </a:spcAft>
              <a:buSzPts val="1800"/>
              <a:buFont typeface="Rubik"/>
              <a:buChar char="●"/>
            </a:pPr>
            <a:r>
              <a:rPr lang="en" sz="1600">
                <a:latin typeface="Rubik"/>
                <a:ea typeface="Rubik"/>
                <a:cs typeface="Rubik"/>
                <a:sym typeface="Rubik"/>
              </a:rPr>
              <a:t>Leading cause of suicide among 15 - 29 years old</a:t>
            </a:r>
            <a:endParaRPr sz="1600">
              <a:latin typeface="Rubik"/>
              <a:ea typeface="Rubik"/>
              <a:cs typeface="Rubik"/>
              <a:sym typeface="Rubik"/>
            </a:endParaRPr>
          </a:p>
        </p:txBody>
      </p:sp>
      <p:pic>
        <p:nvPicPr>
          <p:cNvPr id="466" name="Google Shape;466;p46"/>
          <p:cNvPicPr preferRelativeResize="0"/>
          <p:nvPr>
            <p:ph idx="2" type="pic"/>
          </p:nvPr>
        </p:nvPicPr>
        <p:blipFill rotWithShape="1">
          <a:blip r:embed="rId3">
            <a:alphaModFix/>
          </a:blip>
          <a:srcRect b="0" l="7475" r="7483" t="0"/>
          <a:stretch/>
        </p:blipFill>
        <p:spPr>
          <a:xfrm>
            <a:off x="4976725" y="535000"/>
            <a:ext cx="3464100" cy="4073400"/>
          </a:xfrm>
          <a:prstGeom prst="roundRect">
            <a:avLst>
              <a:gd fmla="val 16667" name="adj"/>
            </a:avLst>
          </a:prstGeom>
          <a:noFill/>
          <a:ln>
            <a:noFill/>
          </a:ln>
        </p:spPr>
      </p:pic>
      <p:pic>
        <p:nvPicPr>
          <p:cNvPr id="467" name="Google Shape;467;p46" title="New Recording 534.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ph idx="1" type="subTitle"/>
          </p:nvPr>
        </p:nvSpPr>
        <p:spPr>
          <a:xfrm>
            <a:off x="797150" y="2559150"/>
            <a:ext cx="6093000" cy="60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Rubik"/>
                <a:ea typeface="Rubik"/>
                <a:cs typeface="Rubik"/>
                <a:sym typeface="Rubik"/>
              </a:rPr>
              <a:t>Early screening of depression is very crucial to assess the severity of the illness in order to treat it accordingly. </a:t>
            </a:r>
            <a:endParaRPr>
              <a:latin typeface="Rubik"/>
              <a:ea typeface="Rubik"/>
              <a:cs typeface="Rubik"/>
              <a:sym typeface="Rubik"/>
            </a:endParaRPr>
          </a:p>
        </p:txBody>
      </p:sp>
      <p:sp>
        <p:nvSpPr>
          <p:cNvPr id="473" name="Google Shape;473;p47"/>
          <p:cNvSpPr txBox="1"/>
          <p:nvPr>
            <p:ph type="title"/>
          </p:nvPr>
        </p:nvSpPr>
        <p:spPr>
          <a:xfrm>
            <a:off x="797150" y="1088600"/>
            <a:ext cx="6627900" cy="1511100"/>
          </a:xfrm>
          <a:prstGeom prst="rect">
            <a:avLst/>
          </a:prstGeom>
          <a:no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600"/>
              <a:buNone/>
            </a:pPr>
            <a:r>
              <a:rPr b="1" lang="en" sz="3600">
                <a:solidFill>
                  <a:srgbClr val="0B7A83"/>
                </a:solidFill>
                <a:latin typeface="Rubik"/>
                <a:ea typeface="Rubik"/>
                <a:cs typeface="Rubik"/>
                <a:sym typeface="Rubik"/>
              </a:rPr>
              <a:t>Early detection of depression is very crucial</a:t>
            </a:r>
            <a:endParaRPr b="1" sz="3600">
              <a:solidFill>
                <a:srgbClr val="0B7A83"/>
              </a:solidFill>
              <a:latin typeface="Rubik"/>
              <a:ea typeface="Rubik"/>
              <a:cs typeface="Rubik"/>
              <a:sym typeface="Rubik"/>
            </a:endParaRPr>
          </a:p>
        </p:txBody>
      </p:sp>
      <p:grpSp>
        <p:nvGrpSpPr>
          <p:cNvPr id="474" name="Google Shape;474;p47"/>
          <p:cNvGrpSpPr/>
          <p:nvPr/>
        </p:nvGrpSpPr>
        <p:grpSpPr>
          <a:xfrm>
            <a:off x="7715300" y="-128475"/>
            <a:ext cx="3284100" cy="3284100"/>
            <a:chOff x="7502500" y="1608500"/>
            <a:chExt cx="3284100" cy="3284100"/>
          </a:xfrm>
        </p:grpSpPr>
        <p:sp>
          <p:nvSpPr>
            <p:cNvPr id="475" name="Google Shape;475;p47"/>
            <p:cNvSpPr/>
            <p:nvPr/>
          </p:nvSpPr>
          <p:spPr>
            <a:xfrm>
              <a:off x="7502500" y="1608500"/>
              <a:ext cx="3284100" cy="3284100"/>
            </a:xfrm>
            <a:prstGeom prst="pie">
              <a:avLst>
                <a:gd fmla="val 5394281"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76" name="Google Shape;476;p47"/>
            <p:cNvSpPr/>
            <p:nvPr/>
          </p:nvSpPr>
          <p:spPr>
            <a:xfrm>
              <a:off x="7834000" y="1940000"/>
              <a:ext cx="2621100" cy="2621100"/>
            </a:xfrm>
            <a:prstGeom prst="pie">
              <a:avLst>
                <a:gd fmla="val 5394281"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77" name="Google Shape;477;p47"/>
            <p:cNvSpPr/>
            <p:nvPr/>
          </p:nvSpPr>
          <p:spPr>
            <a:xfrm>
              <a:off x="8171200" y="2277200"/>
              <a:ext cx="1946700" cy="1946700"/>
            </a:xfrm>
            <a:prstGeom prst="pie">
              <a:avLst>
                <a:gd fmla="val 5394281"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478" name="Google Shape;478;p47"/>
            <p:cNvSpPr/>
            <p:nvPr/>
          </p:nvSpPr>
          <p:spPr>
            <a:xfrm>
              <a:off x="8491450" y="2597450"/>
              <a:ext cx="1306200" cy="1306200"/>
            </a:xfrm>
            <a:prstGeom prst="pie">
              <a:avLst>
                <a:gd fmla="val 539428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sp>
        <p:nvSpPr>
          <p:cNvPr id="479" name="Google Shape;479;p47"/>
          <p:cNvSpPr txBox="1"/>
          <p:nvPr/>
        </p:nvSpPr>
        <p:spPr>
          <a:xfrm>
            <a:off x="797150" y="3162150"/>
            <a:ext cx="562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S</a:t>
            </a:r>
            <a:r>
              <a:rPr lang="en">
                <a:solidFill>
                  <a:schemeClr val="dk1"/>
                </a:solidFill>
                <a:latin typeface="Rubik"/>
                <a:ea typeface="Rubik"/>
                <a:cs typeface="Rubik"/>
                <a:sym typeface="Rubik"/>
              </a:rPr>
              <a:t>tandardised test for depression such as PHQ-8 and HAM-D defines 5 levels of depression: </a:t>
            </a:r>
            <a:endParaRPr>
              <a:solidFill>
                <a:schemeClr val="dk1"/>
              </a:solidFill>
              <a:latin typeface="Rubik"/>
              <a:ea typeface="Rubik"/>
              <a:cs typeface="Rubik"/>
              <a:sym typeface="Rubik"/>
            </a:endParaRPr>
          </a:p>
        </p:txBody>
      </p:sp>
      <p:sp>
        <p:nvSpPr>
          <p:cNvPr id="480" name="Google Shape;480;p47"/>
          <p:cNvSpPr/>
          <p:nvPr/>
        </p:nvSpPr>
        <p:spPr>
          <a:xfrm>
            <a:off x="868100" y="3875675"/>
            <a:ext cx="1428732" cy="538920"/>
          </a:xfrm>
          <a:prstGeom prst="flowChartTerminator">
            <a:avLst/>
          </a:prstGeom>
          <a:solidFill>
            <a:srgbClr val="0B7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Minimal</a:t>
            </a:r>
            <a:endParaRPr b="1">
              <a:solidFill>
                <a:schemeClr val="lt1"/>
              </a:solidFill>
              <a:latin typeface="Rubik"/>
              <a:ea typeface="Rubik"/>
              <a:cs typeface="Rubik"/>
              <a:sym typeface="Rubik"/>
            </a:endParaRPr>
          </a:p>
        </p:txBody>
      </p:sp>
      <p:sp>
        <p:nvSpPr>
          <p:cNvPr id="481" name="Google Shape;481;p47"/>
          <p:cNvSpPr/>
          <p:nvPr/>
        </p:nvSpPr>
        <p:spPr>
          <a:xfrm>
            <a:off x="2357324" y="3875675"/>
            <a:ext cx="1428732" cy="538920"/>
          </a:xfrm>
          <a:prstGeom prst="flowChartTerminator">
            <a:avLst/>
          </a:prstGeom>
          <a:solidFill>
            <a:srgbClr val="0B7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Mild</a:t>
            </a:r>
            <a:endParaRPr b="1">
              <a:solidFill>
                <a:schemeClr val="lt1"/>
              </a:solidFill>
              <a:latin typeface="Rubik"/>
              <a:ea typeface="Rubik"/>
              <a:cs typeface="Rubik"/>
              <a:sym typeface="Rubik"/>
            </a:endParaRPr>
          </a:p>
        </p:txBody>
      </p:sp>
      <p:sp>
        <p:nvSpPr>
          <p:cNvPr id="482" name="Google Shape;482;p47"/>
          <p:cNvSpPr/>
          <p:nvPr/>
        </p:nvSpPr>
        <p:spPr>
          <a:xfrm>
            <a:off x="3857322" y="3875675"/>
            <a:ext cx="1428732" cy="538920"/>
          </a:xfrm>
          <a:prstGeom prst="flowChartTerminator">
            <a:avLst/>
          </a:prstGeom>
          <a:solidFill>
            <a:srgbClr val="0B7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Moderate</a:t>
            </a:r>
            <a:endParaRPr b="1">
              <a:solidFill>
                <a:schemeClr val="lt1"/>
              </a:solidFill>
              <a:latin typeface="Rubik"/>
              <a:ea typeface="Rubik"/>
              <a:cs typeface="Rubik"/>
              <a:sym typeface="Rubik"/>
            </a:endParaRPr>
          </a:p>
        </p:txBody>
      </p:sp>
      <p:sp>
        <p:nvSpPr>
          <p:cNvPr id="483" name="Google Shape;483;p47"/>
          <p:cNvSpPr/>
          <p:nvPr/>
        </p:nvSpPr>
        <p:spPr>
          <a:xfrm>
            <a:off x="5407671" y="3875675"/>
            <a:ext cx="1428732" cy="538920"/>
          </a:xfrm>
          <a:prstGeom prst="flowChartTerminator">
            <a:avLst/>
          </a:prstGeom>
          <a:solidFill>
            <a:srgbClr val="0B7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Moderately severe</a:t>
            </a:r>
            <a:endParaRPr b="1">
              <a:solidFill>
                <a:schemeClr val="lt1"/>
              </a:solidFill>
              <a:latin typeface="Rubik"/>
              <a:ea typeface="Rubik"/>
              <a:cs typeface="Rubik"/>
              <a:sym typeface="Rubik"/>
            </a:endParaRPr>
          </a:p>
        </p:txBody>
      </p:sp>
      <p:sp>
        <p:nvSpPr>
          <p:cNvPr id="484" name="Google Shape;484;p47"/>
          <p:cNvSpPr/>
          <p:nvPr/>
        </p:nvSpPr>
        <p:spPr>
          <a:xfrm>
            <a:off x="7018819" y="3875675"/>
            <a:ext cx="1428732" cy="538920"/>
          </a:xfrm>
          <a:prstGeom prst="flowChartTerminator">
            <a:avLst/>
          </a:prstGeom>
          <a:solidFill>
            <a:srgbClr val="0B7A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Severe</a:t>
            </a:r>
            <a:endParaRPr b="1">
              <a:solidFill>
                <a:schemeClr val="lt1"/>
              </a:solidFill>
              <a:latin typeface="Rubik"/>
              <a:ea typeface="Rubik"/>
              <a:cs typeface="Rubik"/>
              <a:sym typeface="Rubik"/>
            </a:endParaRPr>
          </a:p>
        </p:txBody>
      </p:sp>
      <p:pic>
        <p:nvPicPr>
          <p:cNvPr id="485" name="Google Shape;485;p47" title="New Recording 536.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ph type="title"/>
          </p:nvPr>
        </p:nvSpPr>
        <p:spPr>
          <a:xfrm>
            <a:off x="939100" y="1361200"/>
            <a:ext cx="42753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3200"/>
              <a:t>Speech as a Biomarker</a:t>
            </a:r>
            <a:endParaRPr sz="3200"/>
          </a:p>
        </p:txBody>
      </p:sp>
      <p:sp>
        <p:nvSpPr>
          <p:cNvPr id="491" name="Google Shape;491;p48"/>
          <p:cNvSpPr txBox="1"/>
          <p:nvPr>
            <p:ph idx="1" type="subTitle"/>
          </p:nvPr>
        </p:nvSpPr>
        <p:spPr>
          <a:xfrm>
            <a:off x="939100" y="1887950"/>
            <a:ext cx="4275300" cy="245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400"/>
              <a:t>Early psychiatrists in the 19th, such as Emil Kraepelin and Eugen Bleuler, have noted common prosodic characteristics like </a:t>
            </a:r>
            <a:r>
              <a:rPr b="1" lang="en" sz="1400"/>
              <a:t>low pitch</a:t>
            </a:r>
            <a:r>
              <a:rPr lang="en" sz="1400"/>
              <a:t> and </a:t>
            </a:r>
            <a:r>
              <a:rPr b="1" lang="en" sz="1400"/>
              <a:t>slow speech </a:t>
            </a:r>
            <a:r>
              <a:rPr lang="en" sz="1400"/>
              <a:t>occurred</a:t>
            </a:r>
            <a:r>
              <a:rPr lang="en" sz="1400"/>
              <a:t> </a:t>
            </a:r>
            <a:r>
              <a:rPr lang="en" sz="1400"/>
              <a:t>in patients with schizophrenia and dementia praecox.</a:t>
            </a:r>
            <a:endParaRPr sz="1400"/>
          </a:p>
          <a:p>
            <a:pPr indent="-317500" lvl="0" marL="457200" rtl="0" algn="l">
              <a:lnSpc>
                <a:spcPct val="100000"/>
              </a:lnSpc>
              <a:spcBef>
                <a:spcPts val="0"/>
              </a:spcBef>
              <a:spcAft>
                <a:spcPts val="0"/>
              </a:spcAft>
              <a:buSzPts val="1400"/>
              <a:buChar char="●"/>
            </a:pPr>
            <a:r>
              <a:rPr lang="en" sz="1400"/>
              <a:t>Many research have gone into detecting depression using biomarkers such as vocal prosody, language utilization, and visual cues</a:t>
            </a:r>
            <a:endParaRPr sz="1400"/>
          </a:p>
          <a:p>
            <a:pPr indent="-317500" lvl="0" marL="457200" rtl="0" algn="l">
              <a:lnSpc>
                <a:spcPct val="100000"/>
              </a:lnSpc>
              <a:spcBef>
                <a:spcPts val="0"/>
              </a:spcBef>
              <a:spcAft>
                <a:spcPts val="0"/>
              </a:spcAft>
              <a:buSzPts val="1400"/>
              <a:buChar char="●"/>
            </a:pPr>
            <a:r>
              <a:rPr lang="en" sz="1400"/>
              <a:t>Speech as a promising biomarker has been studied through the use of machine learning models (Koops, et. al, 2023)</a:t>
            </a:r>
            <a:endParaRPr sz="1400"/>
          </a:p>
        </p:txBody>
      </p:sp>
      <p:pic>
        <p:nvPicPr>
          <p:cNvPr id="492" name="Google Shape;492;p48" title="New Recording 541.mp3">
            <a:hlinkClick r:id="rId3"/>
          </p:cNvPr>
          <p:cNvPicPr preferRelativeResize="0"/>
          <p:nvPr/>
        </p:nvPicPr>
        <p:blipFill>
          <a:blip r:embed="rId4">
            <a:alphaModFix/>
          </a:blip>
          <a:stretch>
            <a:fillRect/>
          </a:stretch>
        </p:blipFill>
        <p:spPr>
          <a:xfrm>
            <a:off x="5366800" y="15240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9"/>
          <p:cNvSpPr txBox="1"/>
          <p:nvPr>
            <p:ph type="title"/>
          </p:nvPr>
        </p:nvSpPr>
        <p:spPr>
          <a:xfrm>
            <a:off x="3820475" y="1585075"/>
            <a:ext cx="3943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900"/>
              <a:t>Research</a:t>
            </a:r>
            <a:r>
              <a:rPr lang="en" sz="2900"/>
              <a:t> Objective</a:t>
            </a:r>
            <a:endParaRPr sz="2900"/>
          </a:p>
        </p:txBody>
      </p:sp>
      <p:sp>
        <p:nvSpPr>
          <p:cNvPr id="498" name="Google Shape;498;p49"/>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pic>
        <p:nvPicPr>
          <p:cNvPr id="499" name="Google Shape;499;p49"/>
          <p:cNvPicPr preferRelativeResize="0"/>
          <p:nvPr>
            <p:ph idx="3" type="pic"/>
          </p:nvPr>
        </p:nvPicPr>
        <p:blipFill rotWithShape="1">
          <a:blip r:embed="rId3">
            <a:alphaModFix/>
          </a:blip>
          <a:srcRect b="0" l="7402" r="7411" t="0"/>
          <a:stretch/>
        </p:blipFill>
        <p:spPr>
          <a:xfrm>
            <a:off x="713700" y="535000"/>
            <a:ext cx="2824800" cy="4068900"/>
          </a:xfrm>
          <a:prstGeom prst="roundRect">
            <a:avLst>
              <a:gd fmla="val 16667" name="adj"/>
            </a:avLst>
          </a:prstGeom>
          <a:noFill/>
          <a:ln>
            <a:noFill/>
          </a:ln>
        </p:spPr>
      </p:pic>
      <p:grpSp>
        <p:nvGrpSpPr>
          <p:cNvPr id="500" name="Google Shape;500;p49"/>
          <p:cNvGrpSpPr/>
          <p:nvPr/>
        </p:nvGrpSpPr>
        <p:grpSpPr>
          <a:xfrm>
            <a:off x="6740761" y="1120143"/>
            <a:ext cx="1370979" cy="484479"/>
            <a:chOff x="5114386" y="1120143"/>
            <a:chExt cx="1370979" cy="484479"/>
          </a:xfrm>
        </p:grpSpPr>
        <p:cxnSp>
          <p:nvCxnSpPr>
            <p:cNvPr id="501" name="Google Shape;501;p49"/>
            <p:cNvCxnSpPr>
              <a:stCxn id="502" idx="6"/>
            </p:cNvCxnSpPr>
            <p:nvPr/>
          </p:nvCxnSpPr>
          <p:spPr>
            <a:xfrm>
              <a:off x="5598866"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503" name="Google Shape;503;p49"/>
            <p:cNvGrpSpPr/>
            <p:nvPr/>
          </p:nvGrpSpPr>
          <p:grpSpPr>
            <a:xfrm>
              <a:off x="5114386" y="1120143"/>
              <a:ext cx="484479" cy="484479"/>
              <a:chOff x="4302992" y="58175"/>
              <a:chExt cx="3808800" cy="3808800"/>
            </a:xfrm>
          </p:grpSpPr>
          <p:sp>
            <p:nvSpPr>
              <p:cNvPr id="502" name="Google Shape;502;p49"/>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04" name="Google Shape;504;p49"/>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05" name="Google Shape;505;p49"/>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pic>
        <p:nvPicPr>
          <p:cNvPr id="506" name="Google Shape;506;p49"/>
          <p:cNvPicPr preferRelativeResize="0"/>
          <p:nvPr>
            <p:ph idx="3" type="pic"/>
          </p:nvPr>
        </p:nvPicPr>
        <p:blipFill rotWithShape="1">
          <a:blip r:embed="rId4">
            <a:alphaModFix/>
          </a:blip>
          <a:srcRect b="14165" l="17357" r="14144" t="6920"/>
          <a:stretch/>
        </p:blipFill>
        <p:spPr>
          <a:xfrm>
            <a:off x="713700" y="535000"/>
            <a:ext cx="2824800" cy="4068900"/>
          </a:xfrm>
          <a:prstGeom prst="roundRect">
            <a:avLst>
              <a:gd fmla="val 16667" name="adj"/>
            </a:avLst>
          </a:prstGeom>
          <a:noFill/>
          <a:ln>
            <a:noFill/>
          </a:ln>
        </p:spPr>
      </p:pic>
      <p:sp>
        <p:nvSpPr>
          <p:cNvPr id="507" name="Google Shape;507;p49"/>
          <p:cNvSpPr txBox="1"/>
          <p:nvPr/>
        </p:nvSpPr>
        <p:spPr>
          <a:xfrm>
            <a:off x="3890075" y="2250175"/>
            <a:ext cx="3873900" cy="369300"/>
          </a:xfrm>
          <a:prstGeom prst="rect">
            <a:avLst/>
          </a:prstGeom>
          <a:noFill/>
          <a:ln>
            <a:noFill/>
          </a:ln>
        </p:spPr>
        <p:txBody>
          <a:bodyPr anchorCtr="0" anchor="t" bIns="91425" lIns="91425" spcFirstLastPara="1" rIns="91425" wrap="square" tIns="91425">
            <a:spAutoFit/>
          </a:bodyPr>
          <a:lstStyle/>
          <a:p>
            <a:pPr indent="0" lvl="0" marL="0" rtl="0" algn="just">
              <a:lnSpc>
                <a:spcPct val="103750"/>
              </a:lnSpc>
              <a:spcBef>
                <a:spcPts val="0"/>
              </a:spcBef>
              <a:spcAft>
                <a:spcPts val="0"/>
              </a:spcAft>
              <a:buNone/>
            </a:pPr>
            <a:r>
              <a:t/>
            </a:r>
            <a:endParaRPr sz="1200">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and Contributions</a:t>
            </a:r>
            <a:endParaRPr/>
          </a:p>
        </p:txBody>
      </p:sp>
      <p:sp>
        <p:nvSpPr>
          <p:cNvPr id="513" name="Google Shape;513;p50"/>
          <p:cNvSpPr txBox="1"/>
          <p:nvPr>
            <p:ph idx="1" type="body"/>
          </p:nvPr>
        </p:nvSpPr>
        <p:spPr>
          <a:xfrm>
            <a:off x="720000" y="1152475"/>
            <a:ext cx="77040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objective of this research is to </a:t>
            </a:r>
            <a:r>
              <a:rPr b="1" lang="en" sz="1400"/>
              <a:t>improve the accuracy of predicting depression severity through speech processing by utilizing a deep learning model trained using supervised contrastive learning</a:t>
            </a:r>
            <a:r>
              <a:rPr lang="en" sz="1400"/>
              <a:t>. Since most research in depression detection based on voice prosody uses data obtained privately in clinical interviews, this research also aims to build a standardized dataset of audio features for depression using multiple open-source datasets.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Contributions:</a:t>
            </a:r>
            <a:endParaRPr sz="1400"/>
          </a:p>
          <a:p>
            <a:pPr indent="-330200" lvl="0" marL="457200" rtl="0" algn="l">
              <a:spcBef>
                <a:spcPts val="0"/>
              </a:spcBef>
              <a:spcAft>
                <a:spcPts val="0"/>
              </a:spcAft>
              <a:buSzPts val="1600"/>
              <a:buAutoNum type="arabicPeriod"/>
            </a:pPr>
            <a:r>
              <a:rPr lang="en" sz="1400"/>
              <a:t>A novel deep learning model trained using supervised contrastive learning for classifying the severity of depression through speech as input</a:t>
            </a:r>
            <a:endParaRPr sz="1400"/>
          </a:p>
          <a:p>
            <a:pPr indent="-330200" lvl="0" marL="457200" rtl="0" algn="l">
              <a:spcBef>
                <a:spcPts val="0"/>
              </a:spcBef>
              <a:spcAft>
                <a:spcPts val="0"/>
              </a:spcAft>
              <a:buSzPts val="1600"/>
              <a:buAutoNum type="arabicPeriod"/>
            </a:pPr>
            <a:r>
              <a:rPr lang="en" sz="1400"/>
              <a:t>An open standardized dataset of audio recordings from native english speakers for predicting depression severity</a:t>
            </a:r>
            <a:endParaRPr sz="1400"/>
          </a:p>
          <a:p>
            <a:pPr indent="-330200" lvl="0" marL="457200" rtl="0" algn="l">
              <a:spcBef>
                <a:spcPts val="0"/>
              </a:spcBef>
              <a:spcAft>
                <a:spcPts val="0"/>
              </a:spcAft>
              <a:buSzPts val="1600"/>
              <a:buAutoNum type="arabicPeriod"/>
            </a:pPr>
            <a:r>
              <a:rPr lang="en" sz="1400"/>
              <a:t>Analysis of the quality of other depression severity prediction models</a:t>
            </a:r>
            <a:endParaRPr sz="1400"/>
          </a:p>
        </p:txBody>
      </p:sp>
      <p:pic>
        <p:nvPicPr>
          <p:cNvPr id="514" name="Google Shape;514;p50" title="New Recording 548.mp3">
            <a:hlinkClick r:id="rId3"/>
          </p:cNvPr>
          <p:cNvPicPr preferRelativeResize="0"/>
          <p:nvPr/>
        </p:nvPicPr>
        <p:blipFill>
          <a:blip r:embed="rId4">
            <a:alphaModFix/>
          </a:blip>
          <a:stretch>
            <a:fillRect/>
          </a:stretch>
        </p:blipFill>
        <p:spPr>
          <a:xfrm>
            <a:off x="152400" y="449627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ph type="title"/>
          </p:nvPr>
        </p:nvSpPr>
        <p:spPr>
          <a:xfrm>
            <a:off x="3820475" y="1585075"/>
            <a:ext cx="3943500" cy="665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900"/>
              <a:t>Research Method</a:t>
            </a:r>
            <a:endParaRPr sz="2900"/>
          </a:p>
        </p:txBody>
      </p:sp>
      <p:sp>
        <p:nvSpPr>
          <p:cNvPr id="520" name="Google Shape;520;p51"/>
          <p:cNvSpPr txBox="1"/>
          <p:nvPr>
            <p:ph idx="2" type="title"/>
          </p:nvPr>
        </p:nvSpPr>
        <p:spPr>
          <a:xfrm>
            <a:off x="5458925" y="941495"/>
            <a:ext cx="11175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grpSp>
        <p:nvGrpSpPr>
          <p:cNvPr id="521" name="Google Shape;521;p51"/>
          <p:cNvGrpSpPr/>
          <p:nvPr/>
        </p:nvGrpSpPr>
        <p:grpSpPr>
          <a:xfrm>
            <a:off x="6740761" y="1120143"/>
            <a:ext cx="1370979" cy="484479"/>
            <a:chOff x="5114386" y="1120143"/>
            <a:chExt cx="1370979" cy="484479"/>
          </a:xfrm>
        </p:grpSpPr>
        <p:cxnSp>
          <p:nvCxnSpPr>
            <p:cNvPr id="522" name="Google Shape;522;p51"/>
            <p:cNvCxnSpPr>
              <a:stCxn id="523" idx="6"/>
            </p:cNvCxnSpPr>
            <p:nvPr/>
          </p:nvCxnSpPr>
          <p:spPr>
            <a:xfrm>
              <a:off x="5598866" y="1362383"/>
              <a:ext cx="886500" cy="0"/>
            </a:xfrm>
            <a:prstGeom prst="straightConnector1">
              <a:avLst/>
            </a:prstGeom>
            <a:noFill/>
            <a:ln cap="flat" cmpd="sng" w="19050">
              <a:solidFill>
                <a:schemeClr val="accent1"/>
              </a:solidFill>
              <a:prstDash val="solid"/>
              <a:round/>
              <a:headEnd len="sm" w="sm" type="none"/>
              <a:tailEnd len="sm" w="sm" type="none"/>
            </a:ln>
          </p:spPr>
        </p:cxnSp>
        <p:grpSp>
          <p:nvGrpSpPr>
            <p:cNvPr id="524" name="Google Shape;524;p51"/>
            <p:cNvGrpSpPr/>
            <p:nvPr/>
          </p:nvGrpSpPr>
          <p:grpSpPr>
            <a:xfrm>
              <a:off x="5114386" y="1120143"/>
              <a:ext cx="484479" cy="484479"/>
              <a:chOff x="4302992" y="58175"/>
              <a:chExt cx="3808800" cy="3808800"/>
            </a:xfrm>
          </p:grpSpPr>
          <p:sp>
            <p:nvSpPr>
              <p:cNvPr id="523" name="Google Shape;523;p51"/>
              <p:cNvSpPr/>
              <p:nvPr/>
            </p:nvSpPr>
            <p:spPr>
              <a:xfrm>
                <a:off x="4302992" y="58175"/>
                <a:ext cx="3808800" cy="380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25" name="Google Shape;525;p51"/>
              <p:cNvSpPr/>
              <p:nvPr/>
            </p:nvSpPr>
            <p:spPr>
              <a:xfrm>
                <a:off x="4830692" y="585875"/>
                <a:ext cx="2753400" cy="275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sp>
            <p:nvSpPr>
              <p:cNvPr id="526" name="Google Shape;526;p51"/>
              <p:cNvSpPr/>
              <p:nvPr/>
            </p:nvSpPr>
            <p:spPr>
              <a:xfrm>
                <a:off x="5307392" y="1062575"/>
                <a:ext cx="1800000" cy="1800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ek Telugu"/>
                  <a:ea typeface="Anek Telugu"/>
                  <a:cs typeface="Anek Telugu"/>
                  <a:sym typeface="Anek Telugu"/>
                </a:endParaRPr>
              </a:p>
            </p:txBody>
          </p:sp>
        </p:grpSp>
      </p:grpSp>
      <p:pic>
        <p:nvPicPr>
          <p:cNvPr id="527" name="Google Shape;527;p51"/>
          <p:cNvPicPr preferRelativeResize="0"/>
          <p:nvPr>
            <p:ph idx="2" type="pic"/>
          </p:nvPr>
        </p:nvPicPr>
        <p:blipFill rotWithShape="1">
          <a:blip r:embed="rId3">
            <a:alphaModFix/>
          </a:blip>
          <a:srcRect b="0" l="4279" r="4288" t="0"/>
          <a:stretch/>
        </p:blipFill>
        <p:spPr>
          <a:xfrm>
            <a:off x="535175" y="535000"/>
            <a:ext cx="3117300" cy="4073700"/>
          </a:xfrm>
          <a:prstGeom prst="roundRect">
            <a:avLst>
              <a:gd fmla="val 16667" name="adj"/>
            </a:avLst>
          </a:prstGeom>
          <a:noFill/>
          <a:ln>
            <a:noFill/>
          </a:ln>
        </p:spPr>
      </p:pic>
      <p:pic>
        <p:nvPicPr>
          <p:cNvPr id="528" name="Google Shape;528;p51" title="Research Methods.mp3">
            <a:hlinkClick r:id="rId4"/>
          </p:cNvPr>
          <p:cNvPicPr preferRelativeResize="0"/>
          <p:nvPr/>
        </p:nvPicPr>
        <p:blipFill>
          <a:blip r:embed="rId5">
            <a:alphaModFix/>
          </a:blip>
          <a:stretch>
            <a:fillRect/>
          </a:stretch>
        </p:blipFill>
        <p:spPr>
          <a:xfrm>
            <a:off x="3804875" y="401937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ssociative Identity Disorder (DID) Disease by Slidesgo">
  <a:themeElements>
    <a:clrScheme name="Simple Light">
      <a:dk1>
        <a:srgbClr val="133B4F"/>
      </a:dk1>
      <a:lt1>
        <a:srgbClr val="F5F5F5"/>
      </a:lt1>
      <a:dk2>
        <a:srgbClr val="2C6CAC"/>
      </a:dk2>
      <a:lt2>
        <a:srgbClr val="3585BD"/>
      </a:lt2>
      <a:accent1>
        <a:srgbClr val="4297CB"/>
      </a:accent1>
      <a:accent2>
        <a:srgbClr val="3DA7D8"/>
      </a:accent2>
      <a:accent3>
        <a:srgbClr val="45B0DA"/>
      </a:accent3>
      <a:accent4>
        <a:srgbClr val="72CBEE"/>
      </a:accent4>
      <a:accent5>
        <a:srgbClr val="DCEAF0"/>
      </a:accent5>
      <a:accent6>
        <a:srgbClr val="FFFFFF"/>
      </a:accent6>
      <a:hlink>
        <a:srgbClr val="133B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sociative Identity Disorder (DID) Disease by Slidesgo">
  <a:themeElements>
    <a:clrScheme name="Simple Light">
      <a:dk1>
        <a:srgbClr val="133B4F"/>
      </a:dk1>
      <a:lt1>
        <a:srgbClr val="F5F5F5"/>
      </a:lt1>
      <a:dk2>
        <a:srgbClr val="2C6CAC"/>
      </a:dk2>
      <a:lt2>
        <a:srgbClr val="3585BD"/>
      </a:lt2>
      <a:accent1>
        <a:srgbClr val="4297CB"/>
      </a:accent1>
      <a:accent2>
        <a:srgbClr val="3DA7D8"/>
      </a:accent2>
      <a:accent3>
        <a:srgbClr val="45B0DA"/>
      </a:accent3>
      <a:accent4>
        <a:srgbClr val="72CBEE"/>
      </a:accent4>
      <a:accent5>
        <a:srgbClr val="DCEAF0"/>
      </a:accent5>
      <a:accent6>
        <a:srgbClr val="FFFFFF"/>
      </a:accent6>
      <a:hlink>
        <a:srgbClr val="133B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